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8" r:id="rId5"/>
    <p:sldId id="259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20" r:id="rId20"/>
    <p:sldId id="321" r:id="rId21"/>
    <p:sldId id="322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303" r:id="rId30"/>
    <p:sldId id="317" r:id="rId31"/>
    <p:sldId id="32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B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9404" autoAdjust="0"/>
  </p:normalViewPr>
  <p:slideViewPr>
    <p:cSldViewPr snapToGrid="0">
      <p:cViewPr varScale="1">
        <p:scale>
          <a:sx n="80" d="100"/>
          <a:sy n="80" d="100"/>
        </p:scale>
        <p:origin x="12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83ED8F2C-418A-478D-BC8B-68260CE89503}"/>
    <pc:docChg chg="modSld">
      <pc:chgData name="濬澤" userId="e8b9fee4-4906-45f3-9dc4-f14c03e002fa" providerId="ADAL" clId="{83ED8F2C-418A-478D-BC8B-68260CE89503}" dt="2022-10-02T13:24:38.150" v="2" actId="20577"/>
      <pc:docMkLst>
        <pc:docMk/>
      </pc:docMkLst>
      <pc:sldChg chg="modSp mod">
        <pc:chgData name="濬澤" userId="e8b9fee4-4906-45f3-9dc4-f14c03e002fa" providerId="ADAL" clId="{83ED8F2C-418A-478D-BC8B-68260CE89503}" dt="2022-10-02T13:24:38.150" v="2" actId="20577"/>
        <pc:sldMkLst>
          <pc:docMk/>
          <pc:sldMk cId="2397634529" sldId="259"/>
        </pc:sldMkLst>
        <pc:spChg chg="mod">
          <ac:chgData name="濬澤" userId="e8b9fee4-4906-45f3-9dc4-f14c03e002fa" providerId="ADAL" clId="{83ED8F2C-418A-478D-BC8B-68260CE89503}" dt="2022-10-02T13:24:38.150" v="2" actId="20577"/>
          <ac:spMkLst>
            <pc:docMk/>
            <pc:sldMk cId="2397634529" sldId="259"/>
            <ac:spMk id="5" creationId="{79872AA7-0CE8-4E5D-96A7-C2F144EEFC1B}"/>
          </ac:spMkLst>
        </pc:spChg>
      </pc:sldChg>
    </pc:docChg>
  </pc:docChgLst>
  <pc:docChgLst>
    <pc:chgData name="濬澤" userId="e8b9fee4-4906-45f3-9dc4-f14c03e002fa" providerId="ADAL" clId="{A9637433-CA71-47A1-80C1-61C466C29006}"/>
    <pc:docChg chg="undo custSel addSld modSld">
      <pc:chgData name="濬澤" userId="e8b9fee4-4906-45f3-9dc4-f14c03e002fa" providerId="ADAL" clId="{A9637433-CA71-47A1-80C1-61C466C29006}" dt="2022-11-05T13:04:20.189" v="843" actId="20577"/>
      <pc:docMkLst>
        <pc:docMk/>
      </pc:docMkLst>
      <pc:sldChg chg="modSp mod">
        <pc:chgData name="濬澤" userId="e8b9fee4-4906-45f3-9dc4-f14c03e002fa" providerId="ADAL" clId="{A9637433-CA71-47A1-80C1-61C466C29006}" dt="2022-11-05T09:58:13.803" v="483"/>
        <pc:sldMkLst>
          <pc:docMk/>
          <pc:sldMk cId="1404882607" sldId="288"/>
        </pc:sldMkLst>
        <pc:spChg chg="mod">
          <ac:chgData name="濬澤" userId="e8b9fee4-4906-45f3-9dc4-f14c03e002fa" providerId="ADAL" clId="{A9637433-CA71-47A1-80C1-61C466C29006}" dt="2022-11-05T09:58:13.803" v="483"/>
          <ac:spMkLst>
            <pc:docMk/>
            <pc:sldMk cId="1404882607" sldId="288"/>
            <ac:spMk id="3" creationId="{B76E69CF-C7A8-4EBF-A42A-FA6CDA8EC604}"/>
          </ac:spMkLst>
        </pc:spChg>
      </pc:sldChg>
      <pc:sldChg chg="modNotesTx">
        <pc:chgData name="濬澤" userId="e8b9fee4-4906-45f3-9dc4-f14c03e002fa" providerId="ADAL" clId="{A9637433-CA71-47A1-80C1-61C466C29006}" dt="2022-10-22T09:03:24.726" v="180" actId="20577"/>
        <pc:sldMkLst>
          <pc:docMk/>
          <pc:sldMk cId="3353403231" sldId="296"/>
        </pc:sldMkLst>
      </pc:sldChg>
      <pc:sldChg chg="modNotesTx">
        <pc:chgData name="濬澤" userId="e8b9fee4-4906-45f3-9dc4-f14c03e002fa" providerId="ADAL" clId="{A9637433-CA71-47A1-80C1-61C466C29006}" dt="2022-10-22T09:03:34.852" v="217" actId="20577"/>
        <pc:sldMkLst>
          <pc:docMk/>
          <pc:sldMk cId="530661362" sldId="297"/>
        </pc:sldMkLst>
      </pc:sldChg>
      <pc:sldChg chg="modNotesTx">
        <pc:chgData name="濬澤" userId="e8b9fee4-4906-45f3-9dc4-f14c03e002fa" providerId="ADAL" clId="{A9637433-CA71-47A1-80C1-61C466C29006}" dt="2022-10-22T09:04:31.032" v="374" actId="20577"/>
        <pc:sldMkLst>
          <pc:docMk/>
          <pc:sldMk cId="53110276" sldId="298"/>
        </pc:sldMkLst>
      </pc:sldChg>
      <pc:sldChg chg="modNotesTx">
        <pc:chgData name="濬澤" userId="e8b9fee4-4906-45f3-9dc4-f14c03e002fa" providerId="ADAL" clId="{A9637433-CA71-47A1-80C1-61C466C29006}" dt="2022-10-22T09:05:38.529" v="380" actId="20577"/>
        <pc:sldMkLst>
          <pc:docMk/>
          <pc:sldMk cId="963906445" sldId="300"/>
        </pc:sldMkLst>
      </pc:sldChg>
      <pc:sldChg chg="mod modShow modNotesTx">
        <pc:chgData name="濬澤" userId="e8b9fee4-4906-45f3-9dc4-f14c03e002fa" providerId="ADAL" clId="{A9637433-CA71-47A1-80C1-61C466C29006}" dt="2022-11-05T12:57:02.857" v="484" actId="729"/>
        <pc:sldMkLst>
          <pc:docMk/>
          <pc:sldMk cId="1132040007" sldId="302"/>
        </pc:sldMkLst>
      </pc:sldChg>
      <pc:sldChg chg="delSp modSp add mod modShow modNotesTx">
        <pc:chgData name="濬澤" userId="e8b9fee4-4906-45f3-9dc4-f14c03e002fa" providerId="ADAL" clId="{A9637433-CA71-47A1-80C1-61C466C29006}" dt="2022-11-05T13:01:02.713" v="776" actId="20577"/>
        <pc:sldMkLst>
          <pc:docMk/>
          <pc:sldMk cId="979656731" sldId="317"/>
        </pc:sldMkLst>
        <pc:spChg chg="mod">
          <ac:chgData name="濬澤" userId="e8b9fee4-4906-45f3-9dc4-f14c03e002fa" providerId="ADAL" clId="{A9637433-CA71-47A1-80C1-61C466C29006}" dt="2022-11-05T13:00:54.420" v="774" actId="20577"/>
          <ac:spMkLst>
            <pc:docMk/>
            <pc:sldMk cId="979656731" sldId="317"/>
            <ac:spMk id="3" creationId="{ECCFF147-D5B1-4365-B01C-E5A53394C5C6}"/>
          </ac:spMkLst>
        </pc:spChg>
        <pc:picChg chg="del">
          <ac:chgData name="濬澤" userId="e8b9fee4-4906-45f3-9dc4-f14c03e002fa" providerId="ADAL" clId="{A9637433-CA71-47A1-80C1-61C466C29006}" dt="2022-11-05T12:58:26.396" v="554" actId="478"/>
          <ac:picMkLst>
            <pc:docMk/>
            <pc:sldMk cId="979656731" sldId="317"/>
            <ac:picMk id="4" creationId="{FF3B4CBF-6E1D-4516-95FE-06C81A84DEC1}"/>
          </ac:picMkLst>
        </pc:picChg>
      </pc:sldChg>
      <pc:sldChg chg="addSp delSp modSp add mod modNotesTx">
        <pc:chgData name="濬澤" userId="e8b9fee4-4906-45f3-9dc4-f14c03e002fa" providerId="ADAL" clId="{A9637433-CA71-47A1-80C1-61C466C29006}" dt="2022-11-05T13:04:20.189" v="843" actId="20577"/>
        <pc:sldMkLst>
          <pc:docMk/>
          <pc:sldMk cId="2075233785" sldId="318"/>
        </pc:sldMkLst>
        <pc:spChg chg="del">
          <ac:chgData name="濬澤" userId="e8b9fee4-4906-45f3-9dc4-f14c03e002fa" providerId="ADAL" clId="{A9637433-CA71-47A1-80C1-61C466C29006}" dt="2022-11-05T13:01:05.422" v="777" actId="478"/>
          <ac:spMkLst>
            <pc:docMk/>
            <pc:sldMk cId="2075233785" sldId="318"/>
            <ac:spMk id="3" creationId="{ECCFF147-D5B1-4365-B01C-E5A53394C5C6}"/>
          </ac:spMkLst>
        </pc:spChg>
        <pc:spChg chg="add del mod">
          <ac:chgData name="濬澤" userId="e8b9fee4-4906-45f3-9dc4-f14c03e002fa" providerId="ADAL" clId="{A9637433-CA71-47A1-80C1-61C466C29006}" dt="2022-11-05T13:01:30.575" v="786" actId="478"/>
          <ac:spMkLst>
            <pc:docMk/>
            <pc:sldMk cId="2075233785" sldId="318"/>
            <ac:spMk id="5" creationId="{06889394-58AB-4934-8033-FD4882B2643A}"/>
          </ac:spMkLst>
        </pc:spChg>
        <pc:picChg chg="add mod modCrop">
          <ac:chgData name="濬澤" userId="e8b9fee4-4906-45f3-9dc4-f14c03e002fa" providerId="ADAL" clId="{A9637433-CA71-47A1-80C1-61C466C29006}" dt="2022-11-05T13:01:29.216" v="785" actId="1076"/>
          <ac:picMkLst>
            <pc:docMk/>
            <pc:sldMk cId="2075233785" sldId="318"/>
            <ac:picMk id="7" creationId="{BF1C0D49-AEA6-4B48-AD39-44FE43F77750}"/>
          </ac:picMkLst>
        </pc:picChg>
        <pc:picChg chg="add mod">
          <ac:chgData name="濬澤" userId="e8b9fee4-4906-45f3-9dc4-f14c03e002fa" providerId="ADAL" clId="{A9637433-CA71-47A1-80C1-61C466C29006}" dt="2022-11-05T13:01:50.295" v="789" actId="1076"/>
          <ac:picMkLst>
            <pc:docMk/>
            <pc:sldMk cId="2075233785" sldId="318"/>
            <ac:picMk id="9" creationId="{D51137A1-5794-47EA-9064-FF449E0053A7}"/>
          </ac:picMkLst>
        </pc:picChg>
      </pc:sldChg>
      <pc:sldChg chg="addSp delSp modSp add mod modNotesTx">
        <pc:chgData name="濬澤" userId="e8b9fee4-4906-45f3-9dc4-f14c03e002fa" providerId="ADAL" clId="{A9637433-CA71-47A1-80C1-61C466C29006}" dt="2022-11-05T13:04:18.674" v="842" actId="20577"/>
        <pc:sldMkLst>
          <pc:docMk/>
          <pc:sldMk cId="2991990078" sldId="319"/>
        </pc:sldMkLst>
        <pc:spChg chg="add mod">
          <ac:chgData name="濬澤" userId="e8b9fee4-4906-45f3-9dc4-f14c03e002fa" providerId="ADAL" clId="{A9637433-CA71-47A1-80C1-61C466C29006}" dt="2022-11-05T13:03:24.392" v="836" actId="1076"/>
          <ac:spMkLst>
            <pc:docMk/>
            <pc:sldMk cId="2991990078" sldId="319"/>
            <ac:spMk id="11" creationId="{2E45D86B-9B70-42BE-A1B2-883FBCB87DFE}"/>
          </ac:spMkLst>
        </pc:spChg>
        <pc:spChg chg="add mod">
          <ac:chgData name="濬澤" userId="e8b9fee4-4906-45f3-9dc4-f14c03e002fa" providerId="ADAL" clId="{A9637433-CA71-47A1-80C1-61C466C29006}" dt="2022-11-05T13:03:33.938" v="841" actId="1076"/>
          <ac:spMkLst>
            <pc:docMk/>
            <pc:sldMk cId="2991990078" sldId="319"/>
            <ac:spMk id="12" creationId="{510C03EA-B822-4D42-8455-F86E96A426AA}"/>
          </ac:spMkLst>
        </pc:spChg>
        <pc:picChg chg="add mod modCrop">
          <ac:chgData name="濬澤" userId="e8b9fee4-4906-45f3-9dc4-f14c03e002fa" providerId="ADAL" clId="{A9637433-CA71-47A1-80C1-61C466C29006}" dt="2022-11-05T13:03:05.547" v="825" actId="1076"/>
          <ac:picMkLst>
            <pc:docMk/>
            <pc:sldMk cId="2991990078" sldId="319"/>
            <ac:picMk id="4" creationId="{31540930-B5BD-4587-ADBC-31D88EC46DDD}"/>
          </ac:picMkLst>
        </pc:picChg>
        <pc:picChg chg="add mod modCrop">
          <ac:chgData name="濬澤" userId="e8b9fee4-4906-45f3-9dc4-f14c03e002fa" providerId="ADAL" clId="{A9637433-CA71-47A1-80C1-61C466C29006}" dt="2022-11-05T13:03:13.467" v="829" actId="1076"/>
          <ac:picMkLst>
            <pc:docMk/>
            <pc:sldMk cId="2991990078" sldId="319"/>
            <ac:picMk id="6" creationId="{4D07F59A-D8E8-48FF-8EAC-D9C7D2AD8EE7}"/>
          </ac:picMkLst>
        </pc:picChg>
        <pc:picChg chg="del">
          <ac:chgData name="濬澤" userId="e8b9fee4-4906-45f3-9dc4-f14c03e002fa" providerId="ADAL" clId="{A9637433-CA71-47A1-80C1-61C466C29006}" dt="2022-11-05T13:01:53.772" v="791" actId="478"/>
          <ac:picMkLst>
            <pc:docMk/>
            <pc:sldMk cId="2991990078" sldId="319"/>
            <ac:picMk id="7" creationId="{BF1C0D49-AEA6-4B48-AD39-44FE43F77750}"/>
          </ac:picMkLst>
        </pc:picChg>
        <pc:picChg chg="del">
          <ac:chgData name="濬澤" userId="e8b9fee4-4906-45f3-9dc4-f14c03e002fa" providerId="ADAL" clId="{A9637433-CA71-47A1-80C1-61C466C29006}" dt="2022-11-05T13:01:54.067" v="792" actId="478"/>
          <ac:picMkLst>
            <pc:docMk/>
            <pc:sldMk cId="2991990078" sldId="319"/>
            <ac:picMk id="9" creationId="{D51137A1-5794-47EA-9064-FF449E0053A7}"/>
          </ac:picMkLst>
        </pc:picChg>
        <pc:picChg chg="add mod modCrop">
          <ac:chgData name="濬澤" userId="e8b9fee4-4906-45f3-9dc4-f14c03e002fa" providerId="ADAL" clId="{A9637433-CA71-47A1-80C1-61C466C29006}" dt="2022-11-05T13:03:12.133" v="828" actId="1076"/>
          <ac:picMkLst>
            <pc:docMk/>
            <pc:sldMk cId="2991990078" sldId="319"/>
            <ac:picMk id="10" creationId="{B52D0BC1-A7B3-421B-8F93-608F2021DFA5}"/>
          </ac:picMkLst>
        </pc:picChg>
      </pc:sldChg>
    </pc:docChg>
  </pc:docChgLst>
  <pc:docChgLst>
    <pc:chgData name="濬澤" userId="e8b9fee4-4906-45f3-9dc4-f14c03e002fa" providerId="ADAL" clId="{9354F066-9873-4462-80D7-F5E53A75AC44}"/>
    <pc:docChg chg="undo custSel addSld delSld modSld">
      <pc:chgData name="濬澤" userId="e8b9fee4-4906-45f3-9dc4-f14c03e002fa" providerId="ADAL" clId="{9354F066-9873-4462-80D7-F5E53A75AC44}" dt="2022-09-15T05:29:14.150" v="313" actId="47"/>
      <pc:docMkLst>
        <pc:docMk/>
      </pc:docMkLst>
      <pc:sldChg chg="modSp mod">
        <pc:chgData name="濬澤" userId="e8b9fee4-4906-45f3-9dc4-f14c03e002fa" providerId="ADAL" clId="{9354F066-9873-4462-80D7-F5E53A75AC44}" dt="2022-09-15T02:06:58.683" v="7" actId="20577"/>
        <pc:sldMkLst>
          <pc:docMk/>
          <pc:sldMk cId="1363655715" sldId="258"/>
        </pc:sldMkLst>
        <pc:spChg chg="mod">
          <ac:chgData name="濬澤" userId="e8b9fee4-4906-45f3-9dc4-f14c03e002fa" providerId="ADAL" clId="{9354F066-9873-4462-80D7-F5E53A75AC44}" dt="2022-09-15T02:06:26.877" v="1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9354F066-9873-4462-80D7-F5E53A75AC44}" dt="2022-09-15T02:06:58.683" v="7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9354F066-9873-4462-80D7-F5E53A75AC44}" dt="2022-09-15T02:08:53.082" v="18" actId="20577"/>
        <pc:sldMkLst>
          <pc:docMk/>
          <pc:sldMk cId="2397634529" sldId="259"/>
        </pc:sldMkLst>
        <pc:spChg chg="mod">
          <ac:chgData name="濬澤" userId="e8b9fee4-4906-45f3-9dc4-f14c03e002fa" providerId="ADAL" clId="{9354F066-9873-4462-80D7-F5E53A75AC44}" dt="2022-09-15T02:07:27.327" v="15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9354F066-9873-4462-80D7-F5E53A75AC44}" dt="2022-09-15T05:29:14.150" v="313" actId="47"/>
        <pc:sldMkLst>
          <pc:docMk/>
          <pc:sldMk cId="3829833540" sldId="287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156395367" sldId="288"/>
        </pc:sldMkLst>
      </pc:sldChg>
      <pc:sldChg chg="modSp new mod modNotesTx">
        <pc:chgData name="濬澤" userId="e8b9fee4-4906-45f3-9dc4-f14c03e002fa" providerId="ADAL" clId="{9354F066-9873-4462-80D7-F5E53A75AC44}" dt="2022-09-15T02:11:32.829" v="29" actId="20577"/>
        <pc:sldMkLst>
          <pc:docMk/>
          <pc:sldMk cId="1404882607" sldId="288"/>
        </pc:sldMkLst>
        <pc:spChg chg="mod">
          <ac:chgData name="濬澤" userId="e8b9fee4-4906-45f3-9dc4-f14c03e002fa" providerId="ADAL" clId="{9354F066-9873-4462-80D7-F5E53A75AC44}" dt="2022-09-15T02:11:17.426" v="24" actId="403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9354F066-9873-4462-80D7-F5E53A75AC44}" dt="2022-09-15T02:11:23.176" v="25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2:00.632" v="35" actId="478"/>
        <pc:sldMkLst>
          <pc:docMk/>
          <pc:sldMk cId="1584528553" sldId="289"/>
        </pc:sldMkLst>
        <pc:spChg chg="mod">
          <ac:chgData name="濬澤" userId="e8b9fee4-4906-45f3-9dc4-f14c03e002fa" providerId="ADAL" clId="{9354F066-9873-4462-80D7-F5E53A75AC44}" dt="2022-09-15T02:11:45.639" v="32" actId="27636"/>
          <ac:spMkLst>
            <pc:docMk/>
            <pc:sldMk cId="1584528553" sldId="289"/>
            <ac:spMk id="2" creationId="{43171806-4CC4-4FDC-837E-A6FCE2E3382D}"/>
          </ac:spMkLst>
        </pc:spChg>
        <pc:spChg chg="del">
          <ac:chgData name="濬澤" userId="e8b9fee4-4906-45f3-9dc4-f14c03e002fa" providerId="ADAL" clId="{9354F066-9873-4462-80D7-F5E53A75AC44}" dt="2022-09-15T02:12:00.632" v="35" actId="478"/>
          <ac:spMkLst>
            <pc:docMk/>
            <pc:sldMk cId="1584528553" sldId="289"/>
            <ac:spMk id="3" creationId="{AE1A2045-DDAD-4436-B3B4-F91F9B69FACB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4" creationId="{A9ADF1EE-203C-4669-A604-00DFE687605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5" creationId="{FF537CAA-F4D2-4EF5-B528-9979B3776CDD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6" creationId="{E8435153-07C6-4B2D-A87B-25AD057A1F42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7" creationId="{55F2D39A-83A1-4DA1-938F-99D8E97678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8" creationId="{69F27211-9257-48DB-B093-9DF40AA810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9" creationId="{413D083E-7417-42C9-84EF-D328F3CCA74A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0" creationId="{B6B586E5-BD9C-4F2F-9862-4DE84411632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1" creationId="{F4BF1097-057C-4B41-B4E9-7F969A5ACCA0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2" creationId="{8487492F-3751-4831-961A-3DF9C4B3744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3" creationId="{2AD67F89-F229-4E8A-8772-77DB643C42F6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4" creationId="{5F239F35-1595-4493-8347-07748B24882A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155722321" sldId="289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998963497" sldId="290"/>
        </pc:sldMkLst>
      </pc:sldChg>
      <pc:sldChg chg="addSp delSp modSp new mod modNotesTx">
        <pc:chgData name="濬澤" userId="e8b9fee4-4906-45f3-9dc4-f14c03e002fa" providerId="ADAL" clId="{9354F066-9873-4462-80D7-F5E53A75AC44}" dt="2022-09-15T02:12:51.717" v="43" actId="20577"/>
        <pc:sldMkLst>
          <pc:docMk/>
          <pc:sldMk cId="1725352072" sldId="290"/>
        </pc:sldMkLst>
        <pc:spChg chg="mod">
          <ac:chgData name="濬澤" userId="e8b9fee4-4906-45f3-9dc4-f14c03e002fa" providerId="ADAL" clId="{9354F066-9873-4462-80D7-F5E53A75AC44}" dt="2022-09-15T02:12:14.318" v="38" actId="27636"/>
          <ac:spMkLst>
            <pc:docMk/>
            <pc:sldMk cId="1725352072" sldId="290"/>
            <ac:spMk id="2" creationId="{CCE63C7B-7BDB-497D-8D5E-15A3857FEDC1}"/>
          </ac:spMkLst>
        </pc:spChg>
        <pc:spChg chg="del">
          <ac:chgData name="濬澤" userId="e8b9fee4-4906-45f3-9dc4-f14c03e002fa" providerId="ADAL" clId="{9354F066-9873-4462-80D7-F5E53A75AC44}" dt="2022-09-15T02:12:32.447" v="41" actId="478"/>
          <ac:spMkLst>
            <pc:docMk/>
            <pc:sldMk cId="1725352072" sldId="290"/>
            <ac:spMk id="3" creationId="{0BDC57CD-39B5-4118-AD92-A33C07B825A8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4" creationId="{5573F37A-487D-46A2-9858-4202483FE632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5" creationId="{61768CF0-E833-4316-B299-E4A8011FEAD9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6" creationId="{800DF6EF-D52A-4D67-9967-1F388868F72D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7" creationId="{00DC54F6-AF2B-4B6E-8ACA-39F0A75EF6B1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8" creationId="{0DF2D0F9-64C8-48C7-9F89-91919737FA9C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9" creationId="{2CF1D882-0BE4-4CFF-BF2E-4D3EF99B7C1E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10" creationId="{02A8B74C-BEC9-407F-84C7-5EFEE514B6EB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81429434" sldId="291"/>
        </pc:sldMkLst>
      </pc:sldChg>
      <pc:sldChg chg="addSp delSp modSp new mod modNotesTx">
        <pc:chgData name="濬澤" userId="e8b9fee4-4906-45f3-9dc4-f14c03e002fa" providerId="ADAL" clId="{9354F066-9873-4462-80D7-F5E53A75AC44}" dt="2022-09-15T02:13:24.346" v="51" actId="20577"/>
        <pc:sldMkLst>
          <pc:docMk/>
          <pc:sldMk cId="1967202212" sldId="291"/>
        </pc:sldMkLst>
        <pc:spChg chg="mod">
          <ac:chgData name="濬澤" userId="e8b9fee4-4906-45f3-9dc4-f14c03e002fa" providerId="ADAL" clId="{9354F066-9873-4462-80D7-F5E53A75AC44}" dt="2022-09-15T02:13:00.867" v="46" actId="27636"/>
          <ac:spMkLst>
            <pc:docMk/>
            <pc:sldMk cId="1967202212" sldId="291"/>
            <ac:spMk id="2" creationId="{EF83AA7C-0692-4E8B-A1B6-2E13F864FD15}"/>
          </ac:spMkLst>
        </pc:spChg>
        <pc:spChg chg="del">
          <ac:chgData name="濬澤" userId="e8b9fee4-4906-45f3-9dc4-f14c03e002fa" providerId="ADAL" clId="{9354F066-9873-4462-80D7-F5E53A75AC44}" dt="2022-09-15T02:13:17.987" v="49" actId="478"/>
          <ac:spMkLst>
            <pc:docMk/>
            <pc:sldMk cId="1967202212" sldId="291"/>
            <ac:spMk id="3" creationId="{4163E966-DE6F-4EBE-B220-5FC462E5E79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4" creationId="{46B68520-69F1-45D3-9279-804495609B6B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5" creationId="{DD9751B0-AF8E-4321-849A-60FF8BEEBB0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6" creationId="{FE1A6AA7-D408-40AB-B238-D061291A602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7" creationId="{8F669B8C-9EC7-478A-83FD-7DCC6747FFF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8" creationId="{1B11A086-6A01-4F73-AE2A-5A057C331A92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9" creationId="{5AC6C654-0749-41F6-A050-DFF2A786DDB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0" creationId="{CB2241AE-7C7F-4EE8-B98E-D1D44885834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1" creationId="{87E2BA46-90F6-4407-8CE4-E95F7237D99F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2" creationId="{5AB12072-E50B-41C3-98B0-7BF30B147F1D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3" creationId="{7686C137-75E7-4D20-8A44-6707625AA4E0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3034581564" sldId="292"/>
        </pc:sldMkLst>
      </pc:sldChg>
      <pc:sldChg chg="addSp delSp modSp new mod modNotesTx">
        <pc:chgData name="濬澤" userId="e8b9fee4-4906-45f3-9dc4-f14c03e002fa" providerId="ADAL" clId="{9354F066-9873-4462-80D7-F5E53A75AC44}" dt="2022-09-15T02:13:57.727" v="59" actId="20577"/>
        <pc:sldMkLst>
          <pc:docMk/>
          <pc:sldMk cId="4258361091" sldId="292"/>
        </pc:sldMkLst>
        <pc:spChg chg="mod">
          <ac:chgData name="濬澤" userId="e8b9fee4-4906-45f3-9dc4-f14c03e002fa" providerId="ADAL" clId="{9354F066-9873-4462-80D7-F5E53A75AC44}" dt="2022-09-15T02:13:37.079" v="54" actId="27636"/>
          <ac:spMkLst>
            <pc:docMk/>
            <pc:sldMk cId="4258361091" sldId="292"/>
            <ac:spMk id="2" creationId="{BA739AB2-77CE-49F2-8B03-9F4DF7CA2D49}"/>
          </ac:spMkLst>
        </pc:spChg>
        <pc:spChg chg="del">
          <ac:chgData name="濬澤" userId="e8b9fee4-4906-45f3-9dc4-f14c03e002fa" providerId="ADAL" clId="{9354F066-9873-4462-80D7-F5E53A75AC44}" dt="2022-09-15T02:13:45.955" v="55" actId="478"/>
          <ac:spMkLst>
            <pc:docMk/>
            <pc:sldMk cId="4258361091" sldId="292"/>
            <ac:spMk id="3" creationId="{9FB989CD-031C-4F43-91B2-BA18AE042CBC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4" creationId="{3131177C-B472-4ECE-92E3-8E97D593151A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5" creationId="{025DA47D-12D6-452B-98BE-C539028B2FF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6" creationId="{D5716E1F-ABBD-4CA6-BFDE-25044D3CEEF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7" creationId="{73B125C7-6CF2-47B9-84CE-5F540CCF4E7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8" creationId="{EB8C46C9-327D-46FE-83D7-B0DFD99DE359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9" creationId="{ECB04E09-983E-4F55-8DBD-AB62A454C03F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0" creationId="{B09A2C0E-A868-4D91-AF79-45642B51A8E4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1" creationId="{BF8B23A3-37FC-4E1B-9689-8D3A5E8B3A3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2" creationId="{63AB1B5C-660D-4194-8771-A6D0C91CB7FA}"/>
          </ac:spMkLst>
        </pc:spChg>
      </pc:sldChg>
      <pc:sldChg chg="addSp delSp modSp new mod modNotesTx">
        <pc:chgData name="濬澤" userId="e8b9fee4-4906-45f3-9dc4-f14c03e002fa" providerId="ADAL" clId="{9354F066-9873-4462-80D7-F5E53A75AC44}" dt="2022-09-15T02:15:20.758" v="96" actId="20577"/>
        <pc:sldMkLst>
          <pc:docMk/>
          <pc:sldMk cId="1956228273" sldId="293"/>
        </pc:sldMkLst>
        <pc:spChg chg="mod">
          <ac:chgData name="濬澤" userId="e8b9fee4-4906-45f3-9dc4-f14c03e002fa" providerId="ADAL" clId="{9354F066-9873-4462-80D7-F5E53A75AC44}" dt="2022-09-15T02:14:05.903" v="62" actId="27636"/>
          <ac:spMkLst>
            <pc:docMk/>
            <pc:sldMk cId="1956228273" sldId="293"/>
            <ac:spMk id="2" creationId="{B4D85D84-9C5D-4C80-BE83-019CB434767E}"/>
          </ac:spMkLst>
        </pc:spChg>
        <pc:spChg chg="del">
          <ac:chgData name="濬澤" userId="e8b9fee4-4906-45f3-9dc4-f14c03e002fa" providerId="ADAL" clId="{9354F066-9873-4462-80D7-F5E53A75AC44}" dt="2022-09-15T02:14:23.377" v="67" actId="478"/>
          <ac:spMkLst>
            <pc:docMk/>
            <pc:sldMk cId="1956228273" sldId="293"/>
            <ac:spMk id="3" creationId="{A24AC18E-0BA1-46B0-B989-3082B3894DDC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4" creationId="{ED66F484-7EA0-49B3-A0D5-950E3890F4B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5" creationId="{4A644F58-5B22-4182-898F-B359A1CC65D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6" creationId="{04BD1DCA-5573-4CE3-9A23-5EF127944EA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7" creationId="{EC5C473E-2875-4022-A7E8-A8C0023ADB3D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8" creationId="{B62F30D3-2EC4-4E5A-813C-67335F8B01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9" creationId="{E8CBE631-EE37-4A98-A10A-E5AC5B6E79D1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0" creationId="{61E08B63-587C-4A0D-8408-52B6209A59F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1" creationId="{09BB546C-DC34-4D4E-B6F1-A3D4F961F7E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2" creationId="{C6C6EE75-FBE8-40CE-9F53-7552E7D82D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3" creationId="{793CDBC0-BD18-4685-BEA0-E4CC11088AE5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4" creationId="{0E72A48C-8272-4608-92E9-085D6EB0C06B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5" creationId="{A08FB04D-6C85-411F-ACC2-0580251A314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6" creationId="{A13F555C-2671-4EAF-B4E6-C3286E0ADE91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7" creationId="{596EA208-FF7A-4991-B4F2-106E5722D419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8" creationId="{80A0960D-9B3D-4705-A479-5B818B9D892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9" creationId="{B3B480E1-A950-48F9-87B8-681F57287A3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0" creationId="{823AC802-CBA8-4168-8186-BDB07B5763E0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1" creationId="{4C38A3DE-2FE8-46DC-9471-37A1EB694FF4}"/>
          </ac:spMkLst>
        </pc:spChg>
        <pc:spChg chg="add mod">
          <ac:chgData name="濬澤" userId="e8b9fee4-4906-45f3-9dc4-f14c03e002fa" providerId="ADAL" clId="{9354F066-9873-4462-80D7-F5E53A75AC44}" dt="2022-09-15T02:14:58.055" v="94" actId="20577"/>
          <ac:spMkLst>
            <pc:docMk/>
            <pc:sldMk cId="1956228273" sldId="293"/>
            <ac:spMk id="22" creationId="{39D78A5F-2A14-4741-8897-207A00EE042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3" creationId="{067F7BE7-B421-406B-89ED-966860047146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4" creationId="{BCA63B49-9595-4FB7-B5CE-6D485569B291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520118351" sldId="293"/>
        </pc:sldMkLst>
      </pc:sldChg>
      <pc:sldChg chg="addSp delSp modSp new mod modNotesTx">
        <pc:chgData name="濬澤" userId="e8b9fee4-4906-45f3-9dc4-f14c03e002fa" providerId="ADAL" clId="{9354F066-9873-4462-80D7-F5E53A75AC44}" dt="2022-09-15T02:16:37.475" v="104" actId="20577"/>
        <pc:sldMkLst>
          <pc:docMk/>
          <pc:sldMk cId="310350094" sldId="294"/>
        </pc:sldMkLst>
        <pc:spChg chg="mod">
          <ac:chgData name="濬澤" userId="e8b9fee4-4906-45f3-9dc4-f14c03e002fa" providerId="ADAL" clId="{9354F066-9873-4462-80D7-F5E53A75AC44}" dt="2022-09-15T02:16:17.652" v="99" actId="27636"/>
          <ac:spMkLst>
            <pc:docMk/>
            <pc:sldMk cId="310350094" sldId="294"/>
            <ac:spMk id="2" creationId="{82B24704-20B9-43C4-BCE2-05124DFE1D34}"/>
          </ac:spMkLst>
        </pc:spChg>
        <pc:spChg chg="del">
          <ac:chgData name="濬澤" userId="e8b9fee4-4906-45f3-9dc4-f14c03e002fa" providerId="ADAL" clId="{9354F066-9873-4462-80D7-F5E53A75AC44}" dt="2022-09-15T02:16:32.717" v="102" actId="478"/>
          <ac:spMkLst>
            <pc:docMk/>
            <pc:sldMk cId="310350094" sldId="294"/>
            <ac:spMk id="3" creationId="{78D035F4-1CDE-41AB-A115-AED14B429170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4" creationId="{5041CD2B-F5C4-4A32-9648-0DD8D9E662D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5" creationId="{7B019BD7-A564-4A20-9AA6-6BD9CEC84DE8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6" creationId="{82282F74-1249-4639-BC3E-8930DCDB5E6B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7" creationId="{F7DE411D-D02D-44EA-A92F-76960D7D1343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8" creationId="{3FE2C34E-906C-4580-8F6A-87C96FEAE48A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9" creationId="{91A098A5-69D7-4B71-AD27-3A6B5CDD5FA7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0" creationId="{426B354F-71F1-42C0-82BB-48CAB98C0D4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1" creationId="{D19E800B-D9AA-4F6F-B2E9-ABFB7BCF8A6C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2" creationId="{74080114-274E-4D9C-B739-6911E0B2B316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069136043" sldId="294"/>
        </pc:sldMkLst>
      </pc:sldChg>
      <pc:sldChg chg="addSp delSp modSp new mod modNotesTx">
        <pc:chgData name="濬澤" userId="e8b9fee4-4906-45f3-9dc4-f14c03e002fa" providerId="ADAL" clId="{9354F066-9873-4462-80D7-F5E53A75AC44}" dt="2022-09-15T02:17:14.727" v="115" actId="20577"/>
        <pc:sldMkLst>
          <pc:docMk/>
          <pc:sldMk cId="3094302681" sldId="295"/>
        </pc:sldMkLst>
        <pc:spChg chg="mod">
          <ac:chgData name="濬澤" userId="e8b9fee4-4906-45f3-9dc4-f14c03e002fa" providerId="ADAL" clId="{9354F066-9873-4462-80D7-F5E53A75AC44}" dt="2022-09-15T02:17:02.650" v="112"/>
          <ac:spMkLst>
            <pc:docMk/>
            <pc:sldMk cId="3094302681" sldId="295"/>
            <ac:spMk id="2" creationId="{8F31988A-BD5C-44B5-8E5A-D85BA75443C1}"/>
          </ac:spMkLst>
        </pc:spChg>
        <pc:spChg chg="del">
          <ac:chgData name="濬澤" userId="e8b9fee4-4906-45f3-9dc4-f14c03e002fa" providerId="ADAL" clId="{9354F066-9873-4462-80D7-F5E53A75AC44}" dt="2022-09-15T02:17:06.462" v="113" actId="478"/>
          <ac:spMkLst>
            <pc:docMk/>
            <pc:sldMk cId="3094302681" sldId="295"/>
            <ac:spMk id="3" creationId="{C6759A68-9A79-4472-9461-D3C3076345F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4" creationId="{2758A99F-6467-4AA9-927F-4A05C18C91BF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5" creationId="{75319A9A-F5CC-4AD5-BFBC-F135552433C3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6" creationId="{EACA9C3A-4045-4C04-9C4F-88DA1FED391D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7" creationId="{814D7BCC-183E-46B7-98EB-4F4B3DF30D4A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8" creationId="{0BAA5388-993F-4F1A-AA54-7778FE2D49C1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9" creationId="{B4C26883-36CE-4C16-9C73-C91ABCEBE66C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0" creationId="{4D55DE71-6658-4E0D-8E8E-3786487E4F00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1" creationId="{181EFD29-9501-4F64-A03F-F280897D2F5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2" creationId="{0F2C836C-F345-4C7B-A676-CD04CAF42EBB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3" creationId="{399DDF66-A434-4DE1-9E4D-96A57A6A05A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4" creationId="{E7F6745E-52E4-4898-8712-DEFE61D6ED6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7:59.239" v="121" actId="478"/>
        <pc:sldMkLst>
          <pc:docMk/>
          <pc:sldMk cId="3353403231" sldId="296"/>
        </pc:sldMkLst>
        <pc:spChg chg="mod">
          <ac:chgData name="濬澤" userId="e8b9fee4-4906-45f3-9dc4-f14c03e002fa" providerId="ADAL" clId="{9354F066-9873-4462-80D7-F5E53A75AC44}" dt="2022-09-15T02:17:42.397" v="118" actId="27636"/>
          <ac:spMkLst>
            <pc:docMk/>
            <pc:sldMk cId="3353403231" sldId="296"/>
            <ac:spMk id="2" creationId="{E55B8F23-4A24-4CB2-B22B-2D1CC9799257}"/>
          </ac:spMkLst>
        </pc:spChg>
        <pc:spChg chg="del">
          <ac:chgData name="濬澤" userId="e8b9fee4-4906-45f3-9dc4-f14c03e002fa" providerId="ADAL" clId="{9354F066-9873-4462-80D7-F5E53A75AC44}" dt="2022-09-15T02:17:59.239" v="121" actId="478"/>
          <ac:spMkLst>
            <pc:docMk/>
            <pc:sldMk cId="3353403231" sldId="296"/>
            <ac:spMk id="3" creationId="{F3B6BD96-B86C-4289-9E27-C9CFFA885C20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4" creationId="{D4FD068A-87C9-40FD-A1A4-8AC6DA5DAADB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5" creationId="{D4CC6EFE-8B5E-4072-9066-61F00DD6E252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6" creationId="{5F147B8A-1067-462C-95DA-B1FA15AFBB7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8:34.508" v="127" actId="478"/>
        <pc:sldMkLst>
          <pc:docMk/>
          <pc:sldMk cId="530661362" sldId="297"/>
        </pc:sldMkLst>
        <pc:spChg chg="mod">
          <ac:chgData name="濬澤" userId="e8b9fee4-4906-45f3-9dc4-f14c03e002fa" providerId="ADAL" clId="{9354F066-9873-4462-80D7-F5E53A75AC44}" dt="2022-09-15T02:18:13.647" v="124" actId="27636"/>
          <ac:spMkLst>
            <pc:docMk/>
            <pc:sldMk cId="530661362" sldId="297"/>
            <ac:spMk id="2" creationId="{D01A4ADE-BC13-4A34-AD5D-748EC15BB313}"/>
          </ac:spMkLst>
        </pc:spChg>
        <pc:spChg chg="del">
          <ac:chgData name="濬澤" userId="e8b9fee4-4906-45f3-9dc4-f14c03e002fa" providerId="ADAL" clId="{9354F066-9873-4462-80D7-F5E53A75AC44}" dt="2022-09-15T02:18:34.508" v="127" actId="478"/>
          <ac:spMkLst>
            <pc:docMk/>
            <pc:sldMk cId="530661362" sldId="297"/>
            <ac:spMk id="3" creationId="{93989179-446F-4A62-8229-00476B097B16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4" creationId="{68EFBDAF-F347-44E7-8F6E-7B254528E79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5" creationId="{E06A4BB3-FB61-4D07-9478-2821F50B022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6" creationId="{C01AEB28-7F09-4FFD-8C35-9F3676435698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7" creationId="{7F9BCE9C-BE12-4FDA-9A6C-CE2034B824DF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8" creationId="{43B96773-F89C-4842-95C2-D31E600D2A26}"/>
          </ac:spMkLst>
        </pc:spChg>
        <pc:picChg chg="add mod">
          <ac:chgData name="濬澤" userId="e8b9fee4-4906-45f3-9dc4-f14c03e002fa" providerId="ADAL" clId="{9354F066-9873-4462-80D7-F5E53A75AC44}" dt="2022-09-15T02:18:32.189" v="126" actId="1076"/>
          <ac:picMkLst>
            <pc:docMk/>
            <pc:sldMk cId="530661362" sldId="297"/>
            <ac:picMk id="9" creationId="{91420912-095D-4344-B6ED-D797A006608E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19:02.090" v="134" actId="478"/>
        <pc:sldMkLst>
          <pc:docMk/>
          <pc:sldMk cId="53110276" sldId="298"/>
        </pc:sldMkLst>
        <pc:spChg chg="mod">
          <ac:chgData name="濬澤" userId="e8b9fee4-4906-45f3-9dc4-f14c03e002fa" providerId="ADAL" clId="{9354F066-9873-4462-80D7-F5E53A75AC44}" dt="2022-09-15T02:18:47.156" v="130" actId="27636"/>
          <ac:spMkLst>
            <pc:docMk/>
            <pc:sldMk cId="53110276" sldId="298"/>
            <ac:spMk id="2" creationId="{76FA3A29-65F4-4BA3-BE87-D29465667856}"/>
          </ac:spMkLst>
        </pc:spChg>
        <pc:spChg chg="del">
          <ac:chgData name="濬澤" userId="e8b9fee4-4906-45f3-9dc4-f14c03e002fa" providerId="ADAL" clId="{9354F066-9873-4462-80D7-F5E53A75AC44}" dt="2022-09-15T02:19:02.090" v="134" actId="478"/>
          <ac:spMkLst>
            <pc:docMk/>
            <pc:sldMk cId="53110276" sldId="298"/>
            <ac:spMk id="3" creationId="{984EE34F-F44B-4ACE-A803-A5922E305B6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4" creationId="{77155D1F-DE7D-47B9-8B00-8820B15E0B0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5" creationId="{43983DA3-679D-4D2B-9164-39F6DE3479E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6" creationId="{689345DD-62A4-489A-9815-26A980DCC86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7" creationId="{61D4A635-58C8-4845-AC3F-1EDED1FB264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8" creationId="{9B59B59D-B68F-41FA-92A0-03165DCBBF33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9" creationId="{B05FF363-A327-4DAE-B741-0065227AB7D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10" creationId="{4BFD5021-AC19-42CE-A2A5-2295175D35AE}"/>
          </ac:spMkLst>
        </pc:spChg>
        <pc:picChg chg="add mod">
          <ac:chgData name="濬澤" userId="e8b9fee4-4906-45f3-9dc4-f14c03e002fa" providerId="ADAL" clId="{9354F066-9873-4462-80D7-F5E53A75AC44}" dt="2022-09-15T02:18:59.829" v="133" actId="1076"/>
          <ac:picMkLst>
            <pc:docMk/>
            <pc:sldMk cId="53110276" sldId="298"/>
            <ac:picMk id="11" creationId="{97708733-FC4D-4F45-B8C3-A692273F23AB}"/>
          </ac:picMkLst>
        </pc:picChg>
      </pc:sldChg>
      <pc:sldChg chg="addSp delSp modSp new mod modShow">
        <pc:chgData name="濬澤" userId="e8b9fee4-4906-45f3-9dc4-f14c03e002fa" providerId="ADAL" clId="{9354F066-9873-4462-80D7-F5E53A75AC44}" dt="2022-09-15T05:27:51.750" v="312" actId="729"/>
        <pc:sldMkLst>
          <pc:docMk/>
          <pc:sldMk cId="3739028961" sldId="299"/>
        </pc:sldMkLst>
        <pc:spChg chg="mod">
          <ac:chgData name="濬澤" userId="e8b9fee4-4906-45f3-9dc4-f14c03e002fa" providerId="ADAL" clId="{9354F066-9873-4462-80D7-F5E53A75AC44}" dt="2022-09-15T02:19:22.975" v="137" actId="27636"/>
          <ac:spMkLst>
            <pc:docMk/>
            <pc:sldMk cId="3739028961" sldId="299"/>
            <ac:spMk id="2" creationId="{A7B69A92-1ABE-479B-8BE2-95A38A6ECDCD}"/>
          </ac:spMkLst>
        </pc:spChg>
        <pc:spChg chg="del">
          <ac:chgData name="濬澤" userId="e8b9fee4-4906-45f3-9dc4-f14c03e002fa" providerId="ADAL" clId="{9354F066-9873-4462-80D7-F5E53A75AC44}" dt="2022-09-15T02:19:25.594" v="138"/>
          <ac:spMkLst>
            <pc:docMk/>
            <pc:sldMk cId="3739028961" sldId="299"/>
            <ac:spMk id="3" creationId="{05518949-4B6C-4ABF-AE67-515F29AC187B}"/>
          </ac:spMkLst>
        </pc:spChg>
        <pc:picChg chg="add mod">
          <ac:chgData name="濬澤" userId="e8b9fee4-4906-45f3-9dc4-f14c03e002fa" providerId="ADAL" clId="{9354F066-9873-4462-80D7-F5E53A75AC44}" dt="2022-09-15T02:19:25.594" v="138"/>
          <ac:picMkLst>
            <pc:docMk/>
            <pc:sldMk cId="3739028961" sldId="299"/>
            <ac:picMk id="4" creationId="{AD57558B-D7EC-46C5-A099-F4CD040002A5}"/>
          </ac:picMkLst>
        </pc:picChg>
      </pc:sldChg>
      <pc:sldChg chg="modSp new mod modNotesTx">
        <pc:chgData name="濬澤" userId="e8b9fee4-4906-45f3-9dc4-f14c03e002fa" providerId="ADAL" clId="{9354F066-9873-4462-80D7-F5E53A75AC44}" dt="2022-09-15T02:19:45.525" v="144" actId="20577"/>
        <pc:sldMkLst>
          <pc:docMk/>
          <pc:sldMk cId="963906445" sldId="300"/>
        </pc:sldMkLst>
        <pc:spChg chg="mod">
          <ac:chgData name="濬澤" userId="e8b9fee4-4906-45f3-9dc4-f14c03e002fa" providerId="ADAL" clId="{9354F066-9873-4462-80D7-F5E53A75AC44}" dt="2022-09-15T02:19:35.084" v="141" actId="27636"/>
          <ac:spMkLst>
            <pc:docMk/>
            <pc:sldMk cId="963906445" sldId="300"/>
            <ac:spMk id="2" creationId="{EE6F26F4-0D1F-4846-AB01-35CE8EEE62A0}"/>
          </ac:spMkLst>
        </pc:spChg>
        <pc:spChg chg="mod">
          <ac:chgData name="濬澤" userId="e8b9fee4-4906-45f3-9dc4-f14c03e002fa" providerId="ADAL" clId="{9354F066-9873-4462-80D7-F5E53A75AC44}" dt="2022-09-15T02:19:40.614" v="142"/>
          <ac:spMkLst>
            <pc:docMk/>
            <pc:sldMk cId="963906445" sldId="300"/>
            <ac:spMk id="3" creationId="{B407F39E-63C8-44D8-B997-6831E4B2874E}"/>
          </ac:spMkLst>
        </pc:spChg>
      </pc:sldChg>
      <pc:sldChg chg="addSp modSp new mod modNotesTx">
        <pc:chgData name="濬澤" userId="e8b9fee4-4906-45f3-9dc4-f14c03e002fa" providerId="ADAL" clId="{9354F066-9873-4462-80D7-F5E53A75AC44}" dt="2022-09-15T02:20:36.295" v="157" actId="20577"/>
        <pc:sldMkLst>
          <pc:docMk/>
          <pc:sldMk cId="1729346711" sldId="301"/>
        </pc:sldMkLst>
        <pc:spChg chg="mod">
          <ac:chgData name="濬澤" userId="e8b9fee4-4906-45f3-9dc4-f14c03e002fa" providerId="ADAL" clId="{9354F066-9873-4462-80D7-F5E53A75AC44}" dt="2022-09-15T02:19:55.389" v="147" actId="27636"/>
          <ac:spMkLst>
            <pc:docMk/>
            <pc:sldMk cId="1729346711" sldId="301"/>
            <ac:spMk id="2" creationId="{DD4A757D-5BFC-4DEE-8505-79697065A1B5}"/>
          </ac:spMkLst>
        </pc:spChg>
        <pc:spChg chg="mod">
          <ac:chgData name="濬澤" userId="e8b9fee4-4906-45f3-9dc4-f14c03e002fa" providerId="ADAL" clId="{9354F066-9873-4462-80D7-F5E53A75AC44}" dt="2022-09-15T02:20:27.760" v="155" actId="403"/>
          <ac:spMkLst>
            <pc:docMk/>
            <pc:sldMk cId="1729346711" sldId="301"/>
            <ac:spMk id="3" creationId="{2057B1E5-1EF9-4DC5-8F53-AE0279B6601F}"/>
          </ac:spMkLst>
        </pc:sp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4" creationId="{8AF12527-F9F5-44CB-894F-0ECA7C4CC2DB}"/>
          </ac:picMkLst>
        </pc:pic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5" creationId="{521FFBE6-CE35-4040-99CE-CFA285D8B21D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1:39.777" v="168" actId="20577"/>
        <pc:sldMkLst>
          <pc:docMk/>
          <pc:sldMk cId="1132040007" sldId="302"/>
        </pc:sldMkLst>
        <pc:spChg chg="mod">
          <ac:chgData name="濬澤" userId="e8b9fee4-4906-45f3-9dc4-f14c03e002fa" providerId="ADAL" clId="{9354F066-9873-4462-80D7-F5E53A75AC44}" dt="2022-09-15T02:21:05.508" v="160" actId="27636"/>
          <ac:spMkLst>
            <pc:docMk/>
            <pc:sldMk cId="1132040007" sldId="302"/>
            <ac:spMk id="2" creationId="{D17BBA7D-0119-4996-85D2-B4ED95F69BDE}"/>
          </ac:spMkLst>
        </pc:spChg>
        <pc:spChg chg="mod">
          <ac:chgData name="濬澤" userId="e8b9fee4-4906-45f3-9dc4-f14c03e002fa" providerId="ADAL" clId="{9354F066-9873-4462-80D7-F5E53A75AC44}" dt="2022-09-15T02:21:15.730" v="162" actId="404"/>
          <ac:spMkLst>
            <pc:docMk/>
            <pc:sldMk cId="1132040007" sldId="302"/>
            <ac:spMk id="3" creationId="{ECCFF147-D5B1-4365-B01C-E5A53394C5C6}"/>
          </ac:spMkLst>
        </pc:spChg>
        <pc:picChg chg="add mod">
          <ac:chgData name="濬澤" userId="e8b9fee4-4906-45f3-9dc4-f14c03e002fa" providerId="ADAL" clId="{9354F066-9873-4462-80D7-F5E53A75AC44}" dt="2022-09-15T02:21:27.272" v="166" actId="1076"/>
          <ac:picMkLst>
            <pc:docMk/>
            <pc:sldMk cId="1132040007" sldId="302"/>
            <ac:picMk id="4" creationId="{FF3B4CBF-6E1D-4516-95FE-06C81A84DEC1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2:12.166" v="181" actId="20577"/>
        <pc:sldMkLst>
          <pc:docMk/>
          <pc:sldMk cId="2118537023" sldId="303"/>
        </pc:sldMkLst>
        <pc:spChg chg="mod">
          <ac:chgData name="濬澤" userId="e8b9fee4-4906-45f3-9dc4-f14c03e002fa" providerId="ADAL" clId="{9354F066-9873-4462-80D7-F5E53A75AC44}" dt="2022-09-15T02:21:54.200" v="173" actId="27636"/>
          <ac:spMkLst>
            <pc:docMk/>
            <pc:sldMk cId="2118537023" sldId="303"/>
            <ac:spMk id="2" creationId="{DC14A0C9-E906-4DFB-9659-6A5904598EFE}"/>
          </ac:spMkLst>
        </pc:spChg>
        <pc:spChg chg="mod">
          <ac:chgData name="濬澤" userId="e8b9fee4-4906-45f3-9dc4-f14c03e002fa" providerId="ADAL" clId="{9354F066-9873-4462-80D7-F5E53A75AC44}" dt="2022-09-15T02:21:58.225" v="174"/>
          <ac:spMkLst>
            <pc:docMk/>
            <pc:sldMk cId="2118537023" sldId="303"/>
            <ac:spMk id="3" creationId="{D8C1D554-C1EA-4AE0-9115-A9A0AE81DF2D}"/>
          </ac:spMkLst>
        </pc:spChg>
        <pc:picChg chg="add mod">
          <ac:chgData name="濬澤" userId="e8b9fee4-4906-45f3-9dc4-f14c03e002fa" providerId="ADAL" clId="{9354F066-9873-4462-80D7-F5E53A75AC44}" dt="2022-09-15T02:22:07.294" v="179" actId="1076"/>
          <ac:picMkLst>
            <pc:docMk/>
            <pc:sldMk cId="2118537023" sldId="303"/>
            <ac:picMk id="4" creationId="{B1F3BEED-3B3E-47CC-8BDB-D7A3706EB3B1}"/>
          </ac:picMkLst>
        </pc:picChg>
      </pc:sldChg>
      <pc:sldChg chg="new del">
        <pc:chgData name="濬澤" userId="e8b9fee4-4906-45f3-9dc4-f14c03e002fa" providerId="ADAL" clId="{9354F066-9873-4462-80D7-F5E53A75AC44}" dt="2022-09-15T02:21:50.022" v="170" actId="680"/>
        <pc:sldMkLst>
          <pc:docMk/>
          <pc:sldMk cId="3818299353" sldId="303"/>
        </pc:sldMkLst>
      </pc:sldChg>
      <pc:sldChg chg="addSp delSp modSp new mod modNotesTx">
        <pc:chgData name="濬澤" userId="e8b9fee4-4906-45f3-9dc4-f14c03e002fa" providerId="ADAL" clId="{9354F066-9873-4462-80D7-F5E53A75AC44}" dt="2022-09-15T02:23:06.127" v="187" actId="20577"/>
        <pc:sldMkLst>
          <pc:docMk/>
          <pc:sldMk cId="2913500247" sldId="304"/>
        </pc:sldMkLst>
        <pc:spChg chg="mod">
          <ac:chgData name="濬澤" userId="e8b9fee4-4906-45f3-9dc4-f14c03e002fa" providerId="ADAL" clId="{9354F066-9873-4462-80D7-F5E53A75AC44}" dt="2022-09-15T02:22:53.435" v="184" actId="27636"/>
          <ac:spMkLst>
            <pc:docMk/>
            <pc:sldMk cId="2913500247" sldId="304"/>
            <ac:spMk id="2" creationId="{6CEF477E-A457-46A1-A31D-B870CCB34656}"/>
          </ac:spMkLst>
        </pc:spChg>
        <pc:spChg chg="del">
          <ac:chgData name="濬澤" userId="e8b9fee4-4906-45f3-9dc4-f14c03e002fa" providerId="ADAL" clId="{9354F066-9873-4462-80D7-F5E53A75AC44}" dt="2022-09-15T02:22:56.693" v="185"/>
          <ac:spMkLst>
            <pc:docMk/>
            <pc:sldMk cId="2913500247" sldId="304"/>
            <ac:spMk id="3" creationId="{5D897F33-7101-451C-B426-BC855E959494}"/>
          </ac:spMkLst>
        </pc:spChg>
        <pc:picChg chg="add mod">
          <ac:chgData name="濬澤" userId="e8b9fee4-4906-45f3-9dc4-f14c03e002fa" providerId="ADAL" clId="{9354F066-9873-4462-80D7-F5E53A75AC44}" dt="2022-09-15T02:22:56.693" v="185"/>
          <ac:picMkLst>
            <pc:docMk/>
            <pc:sldMk cId="2913500247" sldId="304"/>
            <ac:picMk id="4" creationId="{9EDDAD6F-C65B-4331-9330-69FDDEC0A92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3:38.242" v="193" actId="478"/>
        <pc:sldMkLst>
          <pc:docMk/>
          <pc:sldMk cId="4038127028" sldId="305"/>
        </pc:sldMkLst>
        <pc:spChg chg="mod">
          <ac:chgData name="濬澤" userId="e8b9fee4-4906-45f3-9dc4-f14c03e002fa" providerId="ADAL" clId="{9354F066-9873-4462-80D7-F5E53A75AC44}" dt="2022-09-15T02:23:18.963" v="190" actId="27636"/>
          <ac:spMkLst>
            <pc:docMk/>
            <pc:sldMk cId="4038127028" sldId="305"/>
            <ac:spMk id="2" creationId="{2FE57F9E-7161-408D-AD7B-74F293B67F0C}"/>
          </ac:spMkLst>
        </pc:spChg>
        <pc:spChg chg="del">
          <ac:chgData name="濬澤" userId="e8b9fee4-4906-45f3-9dc4-f14c03e002fa" providerId="ADAL" clId="{9354F066-9873-4462-80D7-F5E53A75AC44}" dt="2022-09-15T02:23:38.242" v="193" actId="478"/>
          <ac:spMkLst>
            <pc:docMk/>
            <pc:sldMk cId="4038127028" sldId="305"/>
            <ac:spMk id="3" creationId="{5BBD9750-942C-4AE3-B199-50A49A97A2A7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4" creationId="{DCB80FE8-07D9-4C0A-95D0-84B0AAB616DC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5" creationId="{AB8C6B05-E485-45CA-AC1E-E07A9DF1D6B4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6" creationId="{C35604A5-676D-4732-A2E2-647AE975021E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7" creationId="{F92D705C-3A98-4933-B8C9-4F7FFF10CC1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8" creationId="{C6A8DEA7-8350-410D-B430-E753F0D4D17F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9" creationId="{F80FFEC7-6B2F-4994-B567-A54C2D7E6326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0" creationId="{0C5CFFC4-6798-4747-83AA-C3417AA55B80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1" creationId="{06A9DD78-D9BE-48DC-A72C-FB3A391E8A5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2" creationId="{B2FD93EE-63B9-4150-85F9-86F9B6BD905F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2:21.045" v="308" actId="478"/>
        <pc:sldMkLst>
          <pc:docMk/>
          <pc:sldMk cId="3006371941" sldId="306"/>
        </pc:sldMkLst>
        <pc:spChg chg="mod">
          <ac:chgData name="濬澤" userId="e8b9fee4-4906-45f3-9dc4-f14c03e002fa" providerId="ADAL" clId="{9354F066-9873-4462-80D7-F5E53A75AC44}" dt="2022-09-15T02:23:50.818" v="196" actId="27636"/>
          <ac:spMkLst>
            <pc:docMk/>
            <pc:sldMk cId="3006371941" sldId="306"/>
            <ac:spMk id="2" creationId="{06614963-91A8-433D-BB57-4C39362FD489}"/>
          </ac:spMkLst>
        </pc:spChg>
        <pc:spChg chg="del">
          <ac:chgData name="濬澤" userId="e8b9fee4-4906-45f3-9dc4-f14c03e002fa" providerId="ADAL" clId="{9354F066-9873-4462-80D7-F5E53A75AC44}" dt="2022-09-15T02:32:21.045" v="308" actId="478"/>
          <ac:spMkLst>
            <pc:docMk/>
            <pc:sldMk cId="3006371941" sldId="306"/>
            <ac:spMk id="3" creationId="{F2A2C096-4185-4BC1-BD6E-1AB17107D4AA}"/>
          </ac:spMkLst>
        </pc:spChg>
        <pc:spChg chg="add mod">
          <ac:chgData name="濬澤" userId="e8b9fee4-4906-45f3-9dc4-f14c03e002fa" providerId="ADAL" clId="{9354F066-9873-4462-80D7-F5E53A75AC44}" dt="2022-09-15T02:32:19.031" v="307" actId="14100"/>
          <ac:spMkLst>
            <pc:docMk/>
            <pc:sldMk cId="3006371941" sldId="306"/>
            <ac:spMk id="6" creationId="{223CEA60-21EA-4EA2-97E6-878616FF4D93}"/>
          </ac:spMkLst>
        </pc:spChg>
        <pc:picChg chg="add mod">
          <ac:chgData name="濬澤" userId="e8b9fee4-4906-45f3-9dc4-f14c03e002fa" providerId="ADAL" clId="{9354F066-9873-4462-80D7-F5E53A75AC44}" dt="2022-09-15T02:24:19.978" v="202" actId="14100"/>
          <ac:picMkLst>
            <pc:docMk/>
            <pc:sldMk cId="3006371941" sldId="306"/>
            <ac:picMk id="4" creationId="{A14F379D-D85B-4CD9-98F9-D6C333BD6F1D}"/>
          </ac:picMkLst>
        </pc:picChg>
        <pc:picChg chg="add mod">
          <ac:chgData name="濬澤" userId="e8b9fee4-4906-45f3-9dc4-f14c03e002fa" providerId="ADAL" clId="{9354F066-9873-4462-80D7-F5E53A75AC44}" dt="2022-09-15T02:24:23.332" v="203" actId="1076"/>
          <ac:picMkLst>
            <pc:docMk/>
            <pc:sldMk cId="3006371941" sldId="306"/>
            <ac:picMk id="5" creationId="{4C5218B9-DFBF-4C05-8DA1-6F1AD8F1924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4:53.391" v="209" actId="478"/>
        <pc:sldMkLst>
          <pc:docMk/>
          <pc:sldMk cId="2491060738" sldId="307"/>
        </pc:sldMkLst>
        <pc:spChg chg="mod">
          <ac:chgData name="濬澤" userId="e8b9fee4-4906-45f3-9dc4-f14c03e002fa" providerId="ADAL" clId="{9354F066-9873-4462-80D7-F5E53A75AC44}" dt="2022-09-15T02:24:41.037" v="206" actId="27636"/>
          <ac:spMkLst>
            <pc:docMk/>
            <pc:sldMk cId="2491060738" sldId="307"/>
            <ac:spMk id="2" creationId="{7750457F-C21A-4B3B-83A6-D58CF1204E0B}"/>
          </ac:spMkLst>
        </pc:spChg>
        <pc:spChg chg="del">
          <ac:chgData name="濬澤" userId="e8b9fee4-4906-45f3-9dc4-f14c03e002fa" providerId="ADAL" clId="{9354F066-9873-4462-80D7-F5E53A75AC44}" dt="2022-09-15T02:24:53.391" v="209" actId="478"/>
          <ac:spMkLst>
            <pc:docMk/>
            <pc:sldMk cId="2491060738" sldId="307"/>
            <ac:spMk id="3" creationId="{56DA98C5-15CC-41D1-BFD9-6ABA6D47CB65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4" creationId="{0993A214-016A-4781-BF71-CDDB2CD7AD0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5" creationId="{B2C8CF61-1D5B-4979-B33C-FFFC4837919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6" creationId="{53133B1C-CC4F-4B4E-9FA8-8F93D4F9D53C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7" creationId="{F397C3F4-E012-427C-A7C0-BEA622E28781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8" creationId="{E9898856-C811-41AC-A3BD-5E4844354B4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9" creationId="{27B2BFA9-1F51-4819-A667-7827AF319D0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0" creationId="{0264E73A-F711-44AD-9813-FD1081CE01BD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1" creationId="{C3AE5F86-F586-4B2D-B253-E122DDD3815F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2" creationId="{A8AAED84-B725-407E-AADB-9EFB95B7A552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3" creationId="{9DC74504-9202-4031-A3EC-2C479560547E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4" creationId="{7528D137-DCFE-4A1E-A399-EC6F9567517A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39.867" v="300" actId="1035"/>
        <pc:sldMkLst>
          <pc:docMk/>
          <pc:sldMk cId="1446840651" sldId="308"/>
        </pc:sldMkLst>
        <pc:spChg chg="mod">
          <ac:chgData name="濬澤" userId="e8b9fee4-4906-45f3-9dc4-f14c03e002fa" providerId="ADAL" clId="{9354F066-9873-4462-80D7-F5E53A75AC44}" dt="2022-09-15T02:25:17.666" v="212" actId="27636"/>
          <ac:spMkLst>
            <pc:docMk/>
            <pc:sldMk cId="1446840651" sldId="308"/>
            <ac:spMk id="2" creationId="{B0616BCD-68CB-4576-8429-E4CB539D692B}"/>
          </ac:spMkLst>
        </pc:spChg>
        <pc:spChg chg="del">
          <ac:chgData name="濬澤" userId="e8b9fee4-4906-45f3-9dc4-f14c03e002fa" providerId="ADAL" clId="{9354F066-9873-4462-80D7-F5E53A75AC44}" dt="2022-09-15T02:25:30.441" v="217" actId="478"/>
          <ac:spMkLst>
            <pc:docMk/>
            <pc:sldMk cId="1446840651" sldId="308"/>
            <ac:spMk id="3" creationId="{5EB50113-9758-4CC3-81E4-17F7E69CC9E7}"/>
          </ac:spMkLst>
        </pc:spChg>
        <pc:spChg chg="add mod">
          <ac:chgData name="濬澤" userId="e8b9fee4-4906-45f3-9dc4-f14c03e002fa" providerId="ADAL" clId="{9354F066-9873-4462-80D7-F5E53A75AC44}" dt="2022-09-15T02:31:39.867" v="300" actId="1035"/>
          <ac:spMkLst>
            <pc:docMk/>
            <pc:sldMk cId="1446840651" sldId="308"/>
            <ac:spMk id="6" creationId="{70BADD63-C742-4992-B759-CA165BE98AFC}"/>
          </ac:spMkLst>
        </pc:spChg>
        <pc:picChg chg="add mod">
          <ac:chgData name="濬澤" userId="e8b9fee4-4906-45f3-9dc4-f14c03e002fa" providerId="ADAL" clId="{9354F066-9873-4462-80D7-F5E53A75AC44}" dt="2022-09-15T02:25:28.479" v="216" actId="14100"/>
          <ac:picMkLst>
            <pc:docMk/>
            <pc:sldMk cId="1446840651" sldId="308"/>
            <ac:picMk id="4" creationId="{F5E640F5-CBEB-42E7-8A01-AC2427AAE503}"/>
          </ac:picMkLst>
        </pc:picChg>
        <pc:picChg chg="add mod">
          <ac:chgData name="濬澤" userId="e8b9fee4-4906-45f3-9dc4-f14c03e002fa" providerId="ADAL" clId="{9354F066-9873-4462-80D7-F5E53A75AC44}" dt="2022-09-15T02:25:33.154" v="218" actId="1076"/>
          <ac:picMkLst>
            <pc:docMk/>
            <pc:sldMk cId="1446840651" sldId="308"/>
            <ac:picMk id="5" creationId="{BC6994DA-45D0-4CEA-8AED-E9BB2A84F2D1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31:56.477" v="304" actId="1076"/>
        <pc:sldMkLst>
          <pc:docMk/>
          <pc:sldMk cId="3273725074" sldId="309"/>
        </pc:sldMkLst>
        <pc:spChg chg="mod">
          <ac:chgData name="濬澤" userId="e8b9fee4-4906-45f3-9dc4-f14c03e002fa" providerId="ADAL" clId="{9354F066-9873-4462-80D7-F5E53A75AC44}" dt="2022-09-15T02:25:46.699" v="221" actId="27636"/>
          <ac:spMkLst>
            <pc:docMk/>
            <pc:sldMk cId="3273725074" sldId="309"/>
            <ac:spMk id="2" creationId="{798D4255-0EF0-46E7-BD71-F8BD08ADEF1D}"/>
          </ac:spMkLst>
        </pc:spChg>
        <pc:spChg chg="del">
          <ac:chgData name="濬澤" userId="e8b9fee4-4906-45f3-9dc4-f14c03e002fa" providerId="ADAL" clId="{9354F066-9873-4462-80D7-F5E53A75AC44}" dt="2022-09-15T02:25:57.701" v="226" actId="478"/>
          <ac:spMkLst>
            <pc:docMk/>
            <pc:sldMk cId="3273725074" sldId="309"/>
            <ac:spMk id="3" creationId="{CA2BAEC4-245F-4B26-B7BF-69C7AADC0DDA}"/>
          </ac:spMkLst>
        </pc:spChg>
        <pc:spChg chg="add mod">
          <ac:chgData name="濬澤" userId="e8b9fee4-4906-45f3-9dc4-f14c03e002fa" providerId="ADAL" clId="{9354F066-9873-4462-80D7-F5E53A75AC44}" dt="2022-09-15T02:31:51.557" v="303" actId="14100"/>
          <ac:spMkLst>
            <pc:docMk/>
            <pc:sldMk cId="3273725074" sldId="309"/>
            <ac:spMk id="6" creationId="{B149D57B-767A-4D6A-A902-25F2C2B60436}"/>
          </ac:spMkLst>
        </pc:spChg>
        <pc:picChg chg="add mod">
          <ac:chgData name="濬澤" userId="e8b9fee4-4906-45f3-9dc4-f14c03e002fa" providerId="ADAL" clId="{9354F066-9873-4462-80D7-F5E53A75AC44}" dt="2022-09-15T02:25:54.012" v="224" actId="14100"/>
          <ac:picMkLst>
            <pc:docMk/>
            <pc:sldMk cId="3273725074" sldId="309"/>
            <ac:picMk id="4" creationId="{4EF2B685-C76E-4FE8-8C1C-654279BE9716}"/>
          </ac:picMkLst>
        </pc:picChg>
        <pc:picChg chg="add mod">
          <ac:chgData name="濬澤" userId="e8b9fee4-4906-45f3-9dc4-f14c03e002fa" providerId="ADAL" clId="{9354F066-9873-4462-80D7-F5E53A75AC44}" dt="2022-09-15T02:31:56.477" v="304" actId="1076"/>
          <ac:picMkLst>
            <pc:docMk/>
            <pc:sldMk cId="3273725074" sldId="309"/>
            <ac:picMk id="5" creationId="{CFFA8EF1-920F-4176-B7DA-34E1537D01E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7:53.835" v="230"/>
        <pc:sldMkLst>
          <pc:docMk/>
          <pc:sldMk cId="3850724157" sldId="310"/>
        </pc:sldMkLst>
        <pc:spChg chg="mod">
          <ac:chgData name="濬澤" userId="e8b9fee4-4906-45f3-9dc4-f14c03e002fa" providerId="ADAL" clId="{9354F066-9873-4462-80D7-F5E53A75AC44}" dt="2022-09-15T02:27:48.614" v="229" actId="27636"/>
          <ac:spMkLst>
            <pc:docMk/>
            <pc:sldMk cId="3850724157" sldId="310"/>
            <ac:spMk id="2" creationId="{6DCB2D41-EAA5-44C5-8603-31F1FA683834}"/>
          </ac:spMkLst>
        </pc:spChg>
        <pc:spChg chg="del">
          <ac:chgData name="濬澤" userId="e8b9fee4-4906-45f3-9dc4-f14c03e002fa" providerId="ADAL" clId="{9354F066-9873-4462-80D7-F5E53A75AC44}" dt="2022-09-15T02:27:53.835" v="230"/>
          <ac:spMkLst>
            <pc:docMk/>
            <pc:sldMk cId="3850724157" sldId="310"/>
            <ac:spMk id="3" creationId="{42B455E8-61BC-47BB-9C4B-1EBABA10FDF5}"/>
          </ac:spMkLst>
        </pc:spChg>
        <pc:picChg chg="add mod">
          <ac:chgData name="濬澤" userId="e8b9fee4-4906-45f3-9dc4-f14c03e002fa" providerId="ADAL" clId="{9354F066-9873-4462-80D7-F5E53A75AC44}" dt="2022-09-15T02:27:53.835" v="230"/>
          <ac:picMkLst>
            <pc:docMk/>
            <pc:sldMk cId="3850724157" sldId="310"/>
            <ac:picMk id="4" creationId="{F744E866-629E-408E-9D69-9B170AF28E4B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8:17.798" v="236" actId="478"/>
        <pc:sldMkLst>
          <pc:docMk/>
          <pc:sldMk cId="4027744031" sldId="311"/>
        </pc:sldMkLst>
        <pc:spChg chg="mod">
          <ac:chgData name="濬澤" userId="e8b9fee4-4906-45f3-9dc4-f14c03e002fa" providerId="ADAL" clId="{9354F066-9873-4462-80D7-F5E53A75AC44}" dt="2022-09-15T02:28:03.380" v="233" actId="27636"/>
          <ac:spMkLst>
            <pc:docMk/>
            <pc:sldMk cId="4027744031" sldId="311"/>
            <ac:spMk id="2" creationId="{B8386E41-4754-4A7A-95BB-E19DFF58ABAB}"/>
          </ac:spMkLst>
        </pc:spChg>
        <pc:spChg chg="del">
          <ac:chgData name="濬澤" userId="e8b9fee4-4906-45f3-9dc4-f14c03e002fa" providerId="ADAL" clId="{9354F066-9873-4462-80D7-F5E53A75AC44}" dt="2022-09-15T02:28:17.798" v="236" actId="478"/>
          <ac:spMkLst>
            <pc:docMk/>
            <pc:sldMk cId="4027744031" sldId="311"/>
            <ac:spMk id="3" creationId="{28BF4B74-646B-4031-9664-F73E8912981B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4" creationId="{1C86F854-FAA0-4DD2-93BA-49DB0D5D1F0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5" creationId="{900FF778-B00C-4B1D-A07B-10861A583FFE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6" creationId="{25FC4BE2-E8B2-40BB-99D4-191B4D483DBA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7" creationId="{51E4A124-9917-44CD-87E4-09EF25546719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8" creationId="{98352768-9BF1-48E5-AEB0-BAC8EEC12764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9" creationId="{AE48ACE5-4CAA-4105-B3E3-7D6670911867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0" creationId="{93EA2D39-89C5-482C-AC68-E1762982C9F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1" creationId="{4E8CDAAA-EF49-477E-850A-7291F3B519A0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2" creationId="{9D9D7606-9959-4274-9B0F-F9A0F202BFE1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21.721" v="293" actId="1076"/>
        <pc:sldMkLst>
          <pc:docMk/>
          <pc:sldMk cId="284352678" sldId="312"/>
        </pc:sldMkLst>
        <pc:spChg chg="mod">
          <ac:chgData name="濬澤" userId="e8b9fee4-4906-45f3-9dc4-f14c03e002fa" providerId="ADAL" clId="{9354F066-9873-4462-80D7-F5E53A75AC44}" dt="2022-09-15T02:28:28.124" v="239" actId="27636"/>
          <ac:spMkLst>
            <pc:docMk/>
            <pc:sldMk cId="284352678" sldId="312"/>
            <ac:spMk id="2" creationId="{91B4B041-1AFB-4A28-97E9-492319DD58E7}"/>
          </ac:spMkLst>
        </pc:spChg>
        <pc:spChg chg="del">
          <ac:chgData name="濬澤" userId="e8b9fee4-4906-45f3-9dc4-f14c03e002fa" providerId="ADAL" clId="{9354F066-9873-4462-80D7-F5E53A75AC44}" dt="2022-09-15T02:28:39.595" v="243" actId="478"/>
          <ac:spMkLst>
            <pc:docMk/>
            <pc:sldMk cId="284352678" sldId="312"/>
            <ac:spMk id="3" creationId="{DF775757-A8E2-456A-B495-A6334C0DC0D5}"/>
          </ac:spMkLst>
        </pc:spChg>
        <pc:spChg chg="add mod">
          <ac:chgData name="濬澤" userId="e8b9fee4-4906-45f3-9dc4-f14c03e002fa" providerId="ADAL" clId="{9354F066-9873-4462-80D7-F5E53A75AC44}" dt="2022-09-15T02:31:21.721" v="293" actId="1076"/>
          <ac:spMkLst>
            <pc:docMk/>
            <pc:sldMk cId="284352678" sldId="312"/>
            <ac:spMk id="8" creationId="{C104F797-FCF5-4AC7-B7EE-4908B4B7B06B}"/>
          </ac:spMkLst>
        </pc:spChg>
        <pc:spChg chg="add mod">
          <ac:chgData name="濬澤" userId="e8b9fee4-4906-45f3-9dc4-f14c03e002fa" providerId="ADAL" clId="{9354F066-9873-4462-80D7-F5E53A75AC44}" dt="2022-09-15T02:31:14.490" v="292" actId="14100"/>
          <ac:spMkLst>
            <pc:docMk/>
            <pc:sldMk cId="284352678" sldId="312"/>
            <ac:spMk id="10" creationId="{191426F7-03A6-4AB1-A1BE-C24E58C73043}"/>
          </ac:spMkLst>
        </pc:spChg>
        <pc:picChg chg="add del mod">
          <ac:chgData name="濬澤" userId="e8b9fee4-4906-45f3-9dc4-f14c03e002fa" providerId="ADAL" clId="{9354F066-9873-4462-80D7-F5E53A75AC44}" dt="2022-09-15T02:30:55.777" v="284" actId="478"/>
          <ac:picMkLst>
            <pc:docMk/>
            <pc:sldMk cId="284352678" sldId="312"/>
            <ac:picMk id="4" creationId="{11668239-D3FE-4F4B-AD40-4999B9526BE9}"/>
          </ac:picMkLst>
        </pc:picChg>
        <pc:picChg chg="add del mod">
          <ac:chgData name="濬澤" userId="e8b9fee4-4906-45f3-9dc4-f14c03e002fa" providerId="ADAL" clId="{9354F066-9873-4462-80D7-F5E53A75AC44}" dt="2022-09-15T02:28:50.138" v="246" actId="478"/>
          <ac:picMkLst>
            <pc:docMk/>
            <pc:sldMk cId="284352678" sldId="312"/>
            <ac:picMk id="5" creationId="{CCF6903C-5DAB-43AA-B9AB-82AB85219FA6}"/>
          </ac:picMkLst>
        </pc:picChg>
        <pc:picChg chg="add del mod">
          <ac:chgData name="濬澤" userId="e8b9fee4-4906-45f3-9dc4-f14c03e002fa" providerId="ADAL" clId="{9354F066-9873-4462-80D7-F5E53A75AC44}" dt="2022-09-15T02:30:56.251" v="285" actId="478"/>
          <ac:picMkLst>
            <pc:docMk/>
            <pc:sldMk cId="284352678" sldId="312"/>
            <ac:picMk id="6" creationId="{E6E44848-85A7-4ECF-B916-565F0E0B547B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7" creationId="{9B97AD79-D823-4C0A-AC84-94FCFD15D696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9" creationId="{07A5CFA0-23AC-461D-B546-8FD0194C761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9:34.900" v="254" actId="478"/>
        <pc:sldMkLst>
          <pc:docMk/>
          <pc:sldMk cId="725090994" sldId="313"/>
        </pc:sldMkLst>
        <pc:spChg chg="mod">
          <ac:chgData name="濬澤" userId="e8b9fee4-4906-45f3-9dc4-f14c03e002fa" providerId="ADAL" clId="{9354F066-9873-4462-80D7-F5E53A75AC44}" dt="2022-09-15T02:29:19.410" v="251" actId="27636"/>
          <ac:spMkLst>
            <pc:docMk/>
            <pc:sldMk cId="725090994" sldId="313"/>
            <ac:spMk id="2" creationId="{92B189F9-0261-4E21-B98F-5843FA4DB53F}"/>
          </ac:spMkLst>
        </pc:spChg>
        <pc:spChg chg="del">
          <ac:chgData name="濬澤" userId="e8b9fee4-4906-45f3-9dc4-f14c03e002fa" providerId="ADAL" clId="{9354F066-9873-4462-80D7-F5E53A75AC44}" dt="2022-09-15T02:29:34.900" v="254" actId="478"/>
          <ac:spMkLst>
            <pc:docMk/>
            <pc:sldMk cId="725090994" sldId="313"/>
            <ac:spMk id="3" creationId="{BB961D1B-F78F-4292-9EFF-F4594E7A2E4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4" creationId="{101C80F3-773C-4210-BCA5-A37BA1FCC76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5" creationId="{ED0038AB-39B3-4AAF-8BAD-0B34F4704541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6" creationId="{4E18E66C-92D6-4C8F-9DCA-08A7A0D90C49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7" creationId="{25F29F78-87A6-456F-A998-843C229201A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8" creationId="{A17DDFC5-4C63-4F1E-98CD-EC62D488D43B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9" creationId="{77A3FF80-5164-4EF7-8E26-9C2777D0ADD6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0" creationId="{A5030615-F041-4CD9-B810-5FD2467D668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1" creationId="{6A41DE18-1A7E-4262-9A35-62D263B778A8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2" creationId="{9093372E-0ECE-4640-AFA7-AAEB88DB0D8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3" creationId="{9138B1B8-0EF4-4FE1-B456-A4BAED064633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4" creationId="{5E531595-BBCA-4328-BA6B-25EB72FA3397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0:40.178" v="283" actId="1038"/>
        <pc:sldMkLst>
          <pc:docMk/>
          <pc:sldMk cId="364825757" sldId="314"/>
        </pc:sldMkLst>
        <pc:spChg chg="mod">
          <ac:chgData name="濬澤" userId="e8b9fee4-4906-45f3-9dc4-f14c03e002fa" providerId="ADAL" clId="{9354F066-9873-4462-80D7-F5E53A75AC44}" dt="2022-09-15T02:29:46.584" v="257" actId="27636"/>
          <ac:spMkLst>
            <pc:docMk/>
            <pc:sldMk cId="364825757" sldId="314"/>
            <ac:spMk id="2" creationId="{A1571714-7B70-471E-A213-3D86E3017829}"/>
          </ac:spMkLst>
        </pc:spChg>
        <pc:spChg chg="del">
          <ac:chgData name="濬澤" userId="e8b9fee4-4906-45f3-9dc4-f14c03e002fa" providerId="ADAL" clId="{9354F066-9873-4462-80D7-F5E53A75AC44}" dt="2022-09-15T02:29:59.975" v="262" actId="478"/>
          <ac:spMkLst>
            <pc:docMk/>
            <pc:sldMk cId="364825757" sldId="314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40.178" v="283" actId="1038"/>
          <ac:spMkLst>
            <pc:docMk/>
            <pc:sldMk cId="364825757" sldId="314"/>
            <ac:spMk id="6" creationId="{F95CF22B-7230-45B0-80AE-235EE8047759}"/>
          </ac:spMkLst>
        </pc:spChg>
        <pc:picChg chg="add mod">
          <ac:chgData name="濬澤" userId="e8b9fee4-4906-45f3-9dc4-f14c03e002fa" providerId="ADAL" clId="{9354F066-9873-4462-80D7-F5E53A75AC44}" dt="2022-09-15T02:29:57.234" v="261" actId="1076"/>
          <ac:picMkLst>
            <pc:docMk/>
            <pc:sldMk cId="364825757" sldId="314"/>
            <ac:picMk id="4" creationId="{6CAA7E2D-9A9A-4287-81A6-E9B85899A18A}"/>
          </ac:picMkLst>
        </pc:picChg>
        <pc:picChg chg="add mod">
          <ac:chgData name="濬澤" userId="e8b9fee4-4906-45f3-9dc4-f14c03e002fa" providerId="ADAL" clId="{9354F066-9873-4462-80D7-F5E53A75AC44}" dt="2022-09-15T02:30:01.588" v="263" actId="1076"/>
          <ac:picMkLst>
            <pc:docMk/>
            <pc:sldMk cId="364825757" sldId="314"/>
            <ac:picMk id="5" creationId="{D8108B8D-94E6-4638-A563-A80284202A75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0:25.602" v="272" actId="1076"/>
        <pc:sldMkLst>
          <pc:docMk/>
          <pc:sldMk cId="2810846344" sldId="315"/>
        </pc:sldMkLst>
        <pc:spChg chg="del">
          <ac:chgData name="濬澤" userId="e8b9fee4-4906-45f3-9dc4-f14c03e002fa" providerId="ADAL" clId="{9354F066-9873-4462-80D7-F5E53A75AC44}" dt="2022-09-15T02:30:11.538" v="266" actId="478"/>
          <ac:spMkLst>
            <pc:docMk/>
            <pc:sldMk cId="2810846344" sldId="315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25.602" v="272" actId="1076"/>
          <ac:spMkLst>
            <pc:docMk/>
            <pc:sldMk cId="2810846344" sldId="315"/>
            <ac:spMk id="7" creationId="{43F99A4A-D8C7-41A7-A4F0-2383BFBC8AA2}"/>
          </ac:spMkLst>
        </pc:spChg>
        <pc:picChg chg="add del mod">
          <ac:chgData name="濬澤" userId="e8b9fee4-4906-45f3-9dc4-f14c03e002fa" providerId="ADAL" clId="{9354F066-9873-4462-80D7-F5E53A75AC44}" dt="2022-09-15T02:30:21.084" v="269" actId="478"/>
          <ac:picMkLst>
            <pc:docMk/>
            <pc:sldMk cId="2810846344" sldId="315"/>
            <ac:picMk id="4" creationId="{C46F975A-62E7-4972-9084-31C07DEA1E27}"/>
          </ac:picMkLst>
        </pc:picChg>
        <pc:picChg chg="add del mod">
          <ac:chgData name="濬澤" userId="e8b9fee4-4906-45f3-9dc4-f14c03e002fa" providerId="ADAL" clId="{9354F066-9873-4462-80D7-F5E53A75AC44}" dt="2022-09-15T02:30:21.725" v="270" actId="478"/>
          <ac:picMkLst>
            <pc:docMk/>
            <pc:sldMk cId="2810846344" sldId="315"/>
            <ac:picMk id="5" creationId="{FBEF70C1-EF30-4095-BEFC-108099883071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6" creationId="{6373F8F3-97E7-4997-AF15-BDE7EDA0B7CF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8" creationId="{00BCABC8-BC1B-496F-8946-366A253515A4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2:47.262" v="311" actId="478"/>
        <pc:sldMkLst>
          <pc:docMk/>
          <pc:sldMk cId="3668778185" sldId="316"/>
        </pc:sldMkLst>
        <pc:spChg chg="del">
          <ac:chgData name="濬澤" userId="e8b9fee4-4906-45f3-9dc4-f14c03e002fa" providerId="ADAL" clId="{9354F066-9873-4462-80D7-F5E53A75AC44}" dt="2022-09-15T02:32:47.262" v="311" actId="478"/>
          <ac:spMkLst>
            <pc:docMk/>
            <pc:sldMk cId="3668778185" sldId="316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5" creationId="{4EC1EC56-53BF-4771-971A-4F2C04F8363C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6" creationId="{169D2B7B-21DC-4C0B-9F0C-FC79E8E6338E}"/>
          </ac:spMkLst>
        </pc:spChg>
        <pc:picChg chg="add mod">
          <ac:chgData name="濬澤" userId="e8b9fee4-4906-45f3-9dc4-f14c03e002fa" providerId="ADAL" clId="{9354F066-9873-4462-80D7-F5E53A75AC44}" dt="2022-09-15T02:32:45.411" v="310" actId="1076"/>
          <ac:picMkLst>
            <pc:docMk/>
            <pc:sldMk cId="3668778185" sldId="316"/>
            <ac:picMk id="4" creationId="{9AD1D855-CD12-4D86-9C94-2DCE57D04E06}"/>
          </ac:picMkLst>
        </pc:picChg>
      </pc:sldChg>
    </pc:docChg>
  </pc:docChgLst>
  <pc:docChgLst>
    <pc:chgData name="濬澤" userId="e8b9fee4-4906-45f3-9dc4-f14c03e002fa" providerId="ADAL" clId="{184789E2-209C-40FC-ABFC-4061C4DCB2AE}"/>
    <pc:docChg chg="custSel addSld delSld modSld">
      <pc:chgData name="濬澤" userId="e8b9fee4-4906-45f3-9dc4-f14c03e002fa" providerId="ADAL" clId="{184789E2-209C-40FC-ABFC-4061C4DCB2AE}" dt="2022-09-15T02:04:55.800" v="60" actId="478"/>
      <pc:docMkLst>
        <pc:docMk/>
      </pc:docMkLst>
      <pc:sldChg chg="addSp delSp modSp mod">
        <pc:chgData name="濬澤" userId="e8b9fee4-4906-45f3-9dc4-f14c03e002fa" providerId="ADAL" clId="{184789E2-209C-40FC-ABFC-4061C4DCB2AE}" dt="2022-09-15T02:04:55.800" v="60" actId="478"/>
        <pc:sldMkLst>
          <pc:docMk/>
          <pc:sldMk cId="1363655715" sldId="258"/>
        </pc:sldMkLst>
        <pc:spChg chg="add del mod">
          <ac:chgData name="濬澤" userId="e8b9fee4-4906-45f3-9dc4-f14c03e002fa" providerId="ADAL" clId="{184789E2-209C-40FC-ABFC-4061C4DCB2AE}" dt="2022-09-15T01:56:06.443" v="12" actId="478"/>
          <ac:spMkLst>
            <pc:docMk/>
            <pc:sldMk cId="1363655715" sldId="258"/>
            <ac:spMk id="2" creationId="{02B3D239-0E86-417B-A816-ACCB0D6B6038}"/>
          </ac:spMkLst>
        </pc:spChg>
        <pc:picChg chg="add del mod">
          <ac:chgData name="濬澤" userId="e8b9fee4-4906-45f3-9dc4-f14c03e002fa" providerId="ADAL" clId="{184789E2-209C-40FC-ABFC-4061C4DCB2AE}" dt="2022-09-15T02:04:55.800" v="60" actId="478"/>
          <ac:picMkLst>
            <pc:docMk/>
            <pc:sldMk cId="1363655715" sldId="258"/>
            <ac:picMk id="4" creationId="{85FCF889-DB91-4E02-AFD3-F4755D098FA8}"/>
          </ac:picMkLst>
        </pc:picChg>
      </pc:sldChg>
      <pc:sldChg chg="delSp modSp mod modNotesTx">
        <pc:chgData name="濬澤" userId="e8b9fee4-4906-45f3-9dc4-f14c03e002fa" providerId="ADAL" clId="{184789E2-209C-40FC-ABFC-4061C4DCB2AE}" dt="2022-09-15T02:01:14.465" v="55"/>
        <pc:sldMkLst>
          <pc:docMk/>
          <pc:sldMk cId="3829833540" sldId="287"/>
        </pc:sldMkLst>
        <pc:spChg chg="mod">
          <ac:chgData name="濬澤" userId="e8b9fee4-4906-45f3-9dc4-f14c03e002fa" providerId="ADAL" clId="{184789E2-209C-40FC-ABFC-4061C4DCB2AE}" dt="2022-09-15T02:01:06.616" v="53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184789E2-209C-40FC-ABFC-4061C4DCB2AE}" dt="2022-09-15T02:01:08.444" v="54" actId="478"/>
          <ac:picMkLst>
            <pc:docMk/>
            <pc:sldMk cId="3829833540" sldId="287"/>
            <ac:picMk id="5" creationId="{EEB03D8C-BC4E-4D64-9251-6DCF8F085ED0}"/>
          </ac:picMkLst>
        </pc:picChg>
      </pc:sldChg>
      <pc:sldChg chg="addSp modSp mod modNotesTx">
        <pc:chgData name="濬澤" userId="e8b9fee4-4906-45f3-9dc4-f14c03e002fa" providerId="ADAL" clId="{184789E2-209C-40FC-ABFC-4061C4DCB2AE}" dt="2022-09-15T01:57:38.162" v="18" actId="20577"/>
        <pc:sldMkLst>
          <pc:docMk/>
          <pc:sldMk cId="481429434" sldId="291"/>
        </pc:sldMkLst>
        <pc:spChg chg="mod">
          <ac:chgData name="濬澤" userId="e8b9fee4-4906-45f3-9dc4-f14c03e002fa" providerId="ADAL" clId="{184789E2-209C-40FC-ABFC-4061C4DCB2AE}" dt="2022-09-15T01:57:19.237" v="13"/>
          <ac:spMkLst>
            <pc:docMk/>
            <pc:sldMk cId="481429434" sldId="291"/>
            <ac:spMk id="2" creationId="{7BEF8940-99A3-447C-A3BD-F689E07413C6}"/>
          </ac:spMkLst>
        </pc:spChg>
        <pc:spChg chg="mod">
          <ac:chgData name="濬澤" userId="e8b9fee4-4906-45f3-9dc4-f14c03e002fa" providerId="ADAL" clId="{184789E2-209C-40FC-ABFC-4061C4DCB2AE}" dt="2022-09-15T01:57:24.816" v="14"/>
          <ac:spMkLst>
            <pc:docMk/>
            <pc:sldMk cId="481429434" sldId="291"/>
            <ac:spMk id="3" creationId="{1AA0C490-CA8F-4707-83C2-DFB91FD9C78F}"/>
          </ac:spMkLst>
        </pc:spChg>
        <pc:picChg chg="add mod">
          <ac:chgData name="濬澤" userId="e8b9fee4-4906-45f3-9dc4-f14c03e002fa" providerId="ADAL" clId="{184789E2-209C-40FC-ABFC-4061C4DCB2AE}" dt="2022-09-15T01:57:31.138" v="16" actId="1076"/>
          <ac:picMkLst>
            <pc:docMk/>
            <pc:sldMk cId="481429434" sldId="291"/>
            <ac:picMk id="4" creationId="{FA8554D2-36C0-4D4B-A031-1A0B2D7CFC19}"/>
          </ac:picMkLst>
        </pc:picChg>
      </pc:sldChg>
      <pc:sldChg chg="modSp new mod modShow modNotesTx">
        <pc:chgData name="濬澤" userId="e8b9fee4-4906-45f3-9dc4-f14c03e002fa" providerId="ADAL" clId="{184789E2-209C-40FC-ABFC-4061C4DCB2AE}" dt="2022-09-15T01:58:49.171" v="24" actId="729"/>
        <pc:sldMkLst>
          <pc:docMk/>
          <pc:sldMk cId="3034581564" sldId="292"/>
        </pc:sldMkLst>
        <pc:spChg chg="mod">
          <ac:chgData name="濬澤" userId="e8b9fee4-4906-45f3-9dc4-f14c03e002fa" providerId="ADAL" clId="{184789E2-209C-40FC-ABFC-4061C4DCB2AE}" dt="2022-09-15T01:58:35.517" v="21" actId="27636"/>
          <ac:spMkLst>
            <pc:docMk/>
            <pc:sldMk cId="3034581564" sldId="292"/>
            <ac:spMk id="2" creationId="{EE8ED84F-CF33-4581-9905-6D36AB8A9DFF}"/>
          </ac:spMkLst>
        </pc:spChg>
        <pc:spChg chg="mod">
          <ac:chgData name="濬澤" userId="e8b9fee4-4906-45f3-9dc4-f14c03e002fa" providerId="ADAL" clId="{184789E2-209C-40FC-ABFC-4061C4DCB2AE}" dt="2022-09-15T01:58:39.757" v="22"/>
          <ac:spMkLst>
            <pc:docMk/>
            <pc:sldMk cId="3034581564" sldId="292"/>
            <ac:spMk id="3" creationId="{B781A460-483E-4CCB-91C1-B213533A7F1D}"/>
          </ac:spMkLst>
        </pc:spChg>
      </pc:sldChg>
      <pc:sldChg chg="modSp new mod modShow modNotesTx">
        <pc:chgData name="濬澤" userId="e8b9fee4-4906-45f3-9dc4-f14c03e002fa" providerId="ADAL" clId="{184789E2-209C-40FC-ABFC-4061C4DCB2AE}" dt="2022-09-15T01:59:14.095" v="36" actId="729"/>
        <pc:sldMkLst>
          <pc:docMk/>
          <pc:sldMk cId="2520118351" sldId="293"/>
        </pc:sldMkLst>
        <pc:spChg chg="mod">
          <ac:chgData name="濬澤" userId="e8b9fee4-4906-45f3-9dc4-f14c03e002fa" providerId="ADAL" clId="{184789E2-209C-40FC-ABFC-4061C4DCB2AE}" dt="2022-09-15T01:58:56.694" v="27" actId="27636"/>
          <ac:spMkLst>
            <pc:docMk/>
            <pc:sldMk cId="2520118351" sldId="293"/>
            <ac:spMk id="2" creationId="{97193361-9547-4D4E-AAEF-F50918E041A0}"/>
          </ac:spMkLst>
        </pc:spChg>
        <pc:spChg chg="mod">
          <ac:chgData name="濬澤" userId="e8b9fee4-4906-45f3-9dc4-f14c03e002fa" providerId="ADAL" clId="{184789E2-209C-40FC-ABFC-4061C4DCB2AE}" dt="2022-09-15T01:59:02.169" v="32" actId="20577"/>
          <ac:spMkLst>
            <pc:docMk/>
            <pc:sldMk cId="2520118351" sldId="293"/>
            <ac:spMk id="3" creationId="{E58974CB-1442-475B-8A91-347F2364836A}"/>
          </ac:spMkLst>
        </pc:spChg>
      </pc:sldChg>
      <pc:sldChg chg="addSp delSp modSp new mod modNotesTx">
        <pc:chgData name="濬澤" userId="e8b9fee4-4906-45f3-9dc4-f14c03e002fa" providerId="ADAL" clId="{184789E2-209C-40FC-ABFC-4061C4DCB2AE}" dt="2022-09-15T02:00:51.042" v="50" actId="20577"/>
        <pc:sldMkLst>
          <pc:docMk/>
          <pc:sldMk cId="4069136043" sldId="294"/>
        </pc:sldMkLst>
        <pc:spChg chg="mod">
          <ac:chgData name="濬澤" userId="e8b9fee4-4906-45f3-9dc4-f14c03e002fa" providerId="ADAL" clId="{184789E2-209C-40FC-ABFC-4061C4DCB2AE}" dt="2022-09-15T01:59:37.859" v="38" actId="27636"/>
          <ac:spMkLst>
            <pc:docMk/>
            <pc:sldMk cId="4069136043" sldId="294"/>
            <ac:spMk id="2" creationId="{9B423E21-7DC2-428E-8FCE-F60CFC6F078D}"/>
          </ac:spMkLst>
        </pc:spChg>
        <pc:spChg chg="del">
          <ac:chgData name="濬澤" userId="e8b9fee4-4906-45f3-9dc4-f14c03e002fa" providerId="ADAL" clId="{184789E2-209C-40FC-ABFC-4061C4DCB2AE}" dt="2022-09-15T01:59:47.991" v="39"/>
          <ac:spMkLst>
            <pc:docMk/>
            <pc:sldMk cId="4069136043" sldId="294"/>
            <ac:spMk id="3" creationId="{3C736F7A-1124-47AF-BF25-68FACCA3BB2B}"/>
          </ac:spMkLst>
        </pc:spChg>
        <pc:spChg chg="add mod">
          <ac:chgData name="濬澤" userId="e8b9fee4-4906-45f3-9dc4-f14c03e002fa" providerId="ADAL" clId="{184789E2-209C-40FC-ABFC-4061C4DCB2AE}" dt="2022-09-15T02:00:37.480" v="46" actId="122"/>
          <ac:spMkLst>
            <pc:docMk/>
            <pc:sldMk cId="4069136043" sldId="294"/>
            <ac:spMk id="5" creationId="{AF741343-C8D5-4879-88AA-8AB6E91363F8}"/>
          </ac:spMkLst>
        </pc:spChg>
        <pc:picChg chg="add mod">
          <ac:chgData name="濬澤" userId="e8b9fee4-4906-45f3-9dc4-f14c03e002fa" providerId="ADAL" clId="{184789E2-209C-40FC-ABFC-4061C4DCB2AE}" dt="2022-09-15T02:00:26.264" v="44" actId="1076"/>
          <ac:picMkLst>
            <pc:docMk/>
            <pc:sldMk cId="4069136043" sldId="294"/>
            <ac:picMk id="4" creationId="{C2D45E93-A1A8-4E95-9965-C829307D4ACC}"/>
          </ac:picMkLst>
        </pc:picChg>
      </pc:sldChg>
      <pc:sldChg chg="new del">
        <pc:chgData name="濬澤" userId="e8b9fee4-4906-45f3-9dc4-f14c03e002fa" providerId="ADAL" clId="{184789E2-209C-40FC-ABFC-4061C4DCB2AE}" dt="2022-09-15T02:01:00.641" v="52" actId="47"/>
        <pc:sldMkLst>
          <pc:docMk/>
          <pc:sldMk cId="130322735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95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13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8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06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0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49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63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95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49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61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61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54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2024/11/4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817029-1558-4549-9321-D740D62FB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77B7E-A37B-45EE-81C6-E74AB09287E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6766A76-229F-45C3-9BD1-D26BD5CF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15135-A352-4F19-A241-C5251344841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1E766B-A80F-463F-AF97-C5BF0ED7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4E008C-FBD8-481C-9BA3-4480800EE6E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32C001A-0C48-464B-A557-B7F7B55B5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867D59-DBCF-4594-9869-75B643334654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54712F-F09A-4B0D-AA52-ED6860B3D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debyevan.com/webgl-wat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Hello-Triang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gl.com/Getting-started/Shader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GPU Shader 1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 Technology Innovation | </a:t>
            </a:r>
            <a:r>
              <a:rPr lang="en-US" altLang="zh-TW" dirty="0">
                <a:solidFill>
                  <a:srgbClr val="00B0F0"/>
                </a:solidFill>
              </a:rPr>
              <a:t>NTUST</a:t>
            </a:r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86E41-4754-4A7A-95BB-E19DFF58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C86F854-FAA0-4DD2-93BA-49DB0D5D1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594" y="1811594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00FF778-B00C-4B1D-A07B-10861A58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594" y="3487994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5FC4BE2-E8B2-40BB-99D4-191B4D483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594" y="5016757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51E4A124-9917-44CD-87E4-09EF25546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8994" y="2344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98352768-9BF1-48E5-AEB0-BAC8EEC12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8994" y="5545394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E48ACE5-4CAA-4105-B3E3-7D6670911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8994" y="1430594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93EA2D39-89C5-482C-AC68-E1762982C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8994" y="3868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4E8CDAAA-EF49-477E-850A-7291F3B51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0194" y="4402394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D9D7606-9959-4274-9B0F-F9A0F202B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994" y="3889632"/>
            <a:ext cx="2743200" cy="9048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Fragments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(Interpolated values from previous stage)</a:t>
            </a:r>
          </a:p>
        </p:txBody>
      </p:sp>
    </p:spTree>
    <p:extLst>
      <p:ext uri="{BB962C8B-B14F-4D97-AF65-F5344CB8AC3E}">
        <p14:creationId xmlns:p14="http://schemas.microsoft.com/office/powerpoint/2010/main" val="402774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B041-1AFB-4A28-97E9-492319DD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Simple.frag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97AD79-D823-4C0A-AC84-94FCFD15D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19" y="1344561"/>
            <a:ext cx="4729568" cy="46654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104F797-FCF5-4AC7-B7EE-4908B4B7B06B}"/>
              </a:ext>
            </a:extLst>
          </p:cNvPr>
          <p:cNvSpPr/>
          <p:nvPr/>
        </p:nvSpPr>
        <p:spPr bwMode="auto">
          <a:xfrm>
            <a:off x="1575619" y="4570933"/>
            <a:ext cx="2481312" cy="143903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7A5CFA0-23AC-461D-B546-8FD0194C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19" y="1344561"/>
            <a:ext cx="2529769" cy="19431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1426F7-03A6-4AB1-A1BE-C24E58C73043}"/>
              </a:ext>
            </a:extLst>
          </p:cNvPr>
          <p:cNvSpPr/>
          <p:nvPr/>
        </p:nvSpPr>
        <p:spPr bwMode="auto">
          <a:xfrm>
            <a:off x="6833419" y="1944638"/>
            <a:ext cx="2529769" cy="134307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189F9-0261-4E21-B98F-5843FA4D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01C80F3-773C-4210-BCA5-A37BA1FC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155" y="1811594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D0038AB-39B3-4AAF-8BAD-0B34F470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3155" y="3487994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18E66C-92D6-4C8F-9DCA-08A7A0D90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155" y="5016757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25F29F78-87A6-456F-A998-843C22920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8555" y="2344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17DDFC5-4C63-4F1E-98CD-EC62D488D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8555" y="5545394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77A3FF80-5164-4EF7-8E26-9C2777D0A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8555" y="1430594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A5030615-F041-4CD9-B810-5FD2467D6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8555" y="3868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A41DE18-1A7E-4262-9A35-62D263B77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755" y="5820032"/>
            <a:ext cx="1828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9093372E-0ECE-4640-AFA7-AAEB88DB0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555" y="5164394"/>
            <a:ext cx="2743200" cy="6921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Fragments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Colors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138B1B8-0EF4-4FE1-B456-A4BAED064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1155" y="3335594"/>
            <a:ext cx="1371600" cy="5873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Texture Memory</a:t>
            </a: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5E531595-BBCA-4328-BA6B-25EB72FA33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9380" y="4021394"/>
            <a:ext cx="4635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9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71714-7B70-471E-A213-3D86E301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Simple.frag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AA7E2D-9A9A-4287-81A6-E9B85899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1347217"/>
            <a:ext cx="6267450" cy="4305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108B8D-94E6-4638-A563-A8028420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4012"/>
            <a:ext cx="4648200" cy="8096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5CF22B-7230-45B0-80AE-235EE8047759}"/>
              </a:ext>
            </a:extLst>
          </p:cNvPr>
          <p:cNvSpPr/>
          <p:nvPr/>
        </p:nvSpPr>
        <p:spPr bwMode="auto">
          <a:xfrm>
            <a:off x="1558608" y="3569110"/>
            <a:ext cx="2057400" cy="3048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71714-7B70-471E-A213-3D86E301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Simple.frag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73F8F3-97E7-4997-AF15-BDE7EDA0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13" y="1381432"/>
            <a:ext cx="6267450" cy="4305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F99A4A-D8C7-41A7-A4F0-2383BFBC8AA2}"/>
              </a:ext>
            </a:extLst>
          </p:cNvPr>
          <p:cNvSpPr/>
          <p:nvPr/>
        </p:nvSpPr>
        <p:spPr bwMode="auto">
          <a:xfrm>
            <a:off x="1634613" y="3972233"/>
            <a:ext cx="2667000" cy="3810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BCABC8-BC1B-496F-8946-366A2535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13" y="4429433"/>
            <a:ext cx="5514975" cy="381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1084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71714-7B70-471E-A213-3D86E301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Simple.frag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D1D855-CD12-4D86-9C94-2DCE57D0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13" y="1492045"/>
            <a:ext cx="6267450" cy="4305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1EC56-53BF-4771-971A-4F2C04F8363C}"/>
              </a:ext>
            </a:extLst>
          </p:cNvPr>
          <p:cNvSpPr/>
          <p:nvPr/>
        </p:nvSpPr>
        <p:spPr bwMode="auto">
          <a:xfrm>
            <a:off x="2168013" y="5073446"/>
            <a:ext cx="5962650" cy="5334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9D2B7B-21DC-4C0B-9F0C-FC79E8E6338E}"/>
              </a:ext>
            </a:extLst>
          </p:cNvPr>
          <p:cNvSpPr/>
          <p:nvPr/>
        </p:nvSpPr>
        <p:spPr bwMode="auto">
          <a:xfrm>
            <a:off x="1863213" y="1606347"/>
            <a:ext cx="1676400" cy="34289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7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A texture is a 2D image used to add detail to an object.</a:t>
            </a:r>
          </a:p>
          <a:p>
            <a:r>
              <a:rPr lang="en-US" altLang="zh-TW" dirty="0"/>
              <a:t>Next to images color, textures can also be used to store a large collection of arbitrary data to send to the </a:t>
            </a:r>
            <a:r>
              <a:rPr lang="en-US" altLang="zh-TW" dirty="0" err="1"/>
              <a:t>shaders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TW" dirty="0">
                <a:ea typeface="微軟正黑體" panose="020B0604030504040204" pitchFamily="34" charset="-120"/>
              </a:rPr>
              <a:t>Texture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897167" y="3185244"/>
            <a:ext cx="2777383" cy="2702160"/>
            <a:chOff x="7855922" y="2377338"/>
            <a:chExt cx="4056594" cy="3946725"/>
          </a:xfrm>
        </p:grpSpPr>
        <p:pic>
          <p:nvPicPr>
            <p:cNvPr id="1026" name="Picture 2" descr="https://learnopengl.com/img/textures/wal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760" y="2746670"/>
              <a:ext cx="3289033" cy="328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7856357" y="593234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(0,0)</a:t>
              </a:r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1311069" y="5954731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(1,0)</a:t>
              </a:r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311069" y="237733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(1,1)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855922" y="2427359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(0,1)</a:t>
              </a:r>
              <a:endParaRPr lang="zh-TW" altLang="en-US" dirty="0"/>
            </a:p>
          </p:txBody>
        </p:sp>
      </p:grpSp>
      <p:pic>
        <p:nvPicPr>
          <p:cNvPr id="1030" name="Picture 6" descr="https://learnopengl.com/img/getting-started/tex_coor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72" y="3345939"/>
            <a:ext cx="2597182" cy="24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67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Texture Wrapping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Texture coordinates usually range from (0,0) to (1,1) but what happens if we specify coordinates outside this range?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07962" y="5264386"/>
            <a:ext cx="946304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glTexParameter</a:t>
            </a:r>
            <a:r>
              <a:rPr lang="en-US" altLang="zh-TW" dirty="0" err="1">
                <a:latin typeface="Courier New" panose="02070309020205020404" pitchFamily="49" charset="0"/>
              </a:rPr>
              <a:t>i</a:t>
            </a:r>
            <a:r>
              <a:rPr lang="en-US" altLang="zh-TW" dirty="0">
                <a:latin typeface="Courier New" panose="02070309020205020404" pitchFamily="49" charset="0"/>
              </a:rPr>
              <a:t>(GL_TEXTURE_2D, GL_TEXTURE_WRAP_S,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GL_MIRRORED_REPEAT</a:t>
            </a:r>
            <a:r>
              <a:rPr lang="en-US" altLang="zh-TW" dirty="0">
                <a:latin typeface="Courier New" panose="02070309020205020404" pitchFamily="49" charset="0"/>
              </a:rPr>
              <a:t>); </a:t>
            </a:r>
            <a:r>
              <a:rPr lang="en-US" altLang="zh-TW" dirty="0" err="1"/>
              <a:t>glTexParameter</a:t>
            </a:r>
            <a:r>
              <a:rPr lang="en-US" altLang="zh-TW" dirty="0" err="1">
                <a:latin typeface="Courier New" panose="02070309020205020404" pitchFamily="49" charset="0"/>
              </a:rPr>
              <a:t>i</a:t>
            </a:r>
            <a:r>
              <a:rPr lang="en-US" altLang="zh-TW" dirty="0">
                <a:latin typeface="Courier New" panose="02070309020205020404" pitchFamily="49" charset="0"/>
              </a:rPr>
              <a:t>(GL_TEXTURE_2D, GL_TEXTURE_WRAP_T,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GL_MIRRORED_REPEAT</a:t>
            </a:r>
            <a:r>
              <a:rPr lang="en-US" altLang="zh-TW" dirty="0">
                <a:latin typeface="Courier New" panose="02070309020205020404" pitchFamily="49" charset="0"/>
              </a:rPr>
              <a:t>);</a:t>
            </a:r>
            <a:endParaRPr lang="zh-TW" altLang="en-US" dirty="0"/>
          </a:p>
        </p:txBody>
      </p:sp>
      <p:pic>
        <p:nvPicPr>
          <p:cNvPr id="2051" name="Picture 3" descr="https://learnopengl.com/img/getting-started/texture_wr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44" y="2726109"/>
            <a:ext cx="8681422" cy="24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70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Texture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Texture coordinates do not depend on resolution but can be any floating point value, thus OpenGL has to figure out which texture pixel (also known as a </a:t>
            </a:r>
            <a:r>
              <a:rPr lang="en-US" altLang="zh-TW" dirty="0" err="1"/>
              <a:t>texel</a:t>
            </a:r>
            <a:r>
              <a:rPr lang="en-US" altLang="zh-TW" dirty="0"/>
              <a:t> ) to map the texture coordinate to.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72284" y="5247295"/>
            <a:ext cx="8830056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glTexParameter</a:t>
            </a:r>
            <a:r>
              <a:rPr lang="en-US" altLang="zh-TW" dirty="0" err="1">
                <a:latin typeface="Courier New" panose="02070309020205020404" pitchFamily="49" charset="0"/>
              </a:rPr>
              <a:t>i</a:t>
            </a:r>
            <a:r>
              <a:rPr lang="en-US" altLang="zh-TW" dirty="0">
                <a:latin typeface="Courier New" panose="02070309020205020404" pitchFamily="49" charset="0"/>
              </a:rPr>
              <a:t>(GL_TEXTURE_2D, GL_TEXTURE_MIN_FILTER,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GL_LINEAR</a:t>
            </a:r>
            <a:r>
              <a:rPr lang="en-US" altLang="zh-TW" dirty="0">
                <a:latin typeface="Courier New" panose="02070309020205020404" pitchFamily="49" charset="0"/>
              </a:rPr>
              <a:t>); </a:t>
            </a:r>
            <a:r>
              <a:rPr lang="en-US" altLang="zh-TW" dirty="0" err="1"/>
              <a:t>glTexParameter</a:t>
            </a:r>
            <a:r>
              <a:rPr lang="en-US" altLang="zh-TW" dirty="0" err="1">
                <a:latin typeface="Courier New" panose="02070309020205020404" pitchFamily="49" charset="0"/>
              </a:rPr>
              <a:t>i</a:t>
            </a:r>
            <a:r>
              <a:rPr lang="en-US" altLang="zh-TW" dirty="0">
                <a:latin typeface="Courier New" panose="02070309020205020404" pitchFamily="49" charset="0"/>
              </a:rPr>
              <a:t>(GL_TEXTURE_2D, GL_TEXTURE_MAG_FILTER,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GL_LINEAR</a:t>
            </a:r>
            <a:r>
              <a:rPr lang="en-US" altLang="zh-TW" dirty="0">
                <a:latin typeface="Courier New" panose="02070309020205020404" pitchFamily="49" charset="0"/>
              </a:rPr>
              <a:t>);</a:t>
            </a:r>
            <a:endParaRPr lang="zh-TW" altLang="en-US" dirty="0"/>
          </a:p>
        </p:txBody>
      </p:sp>
      <p:pic>
        <p:nvPicPr>
          <p:cNvPr id="3074" name="Picture 2" descr="https://learnopengl.com/img/getting-started/texture_fil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50" y="2499360"/>
            <a:ext cx="5320908" cy="27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1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171806-4CC4-4FDC-837E-A6FCE2E3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A9ADF1EE-203C-4669-A604-00DFE6876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787" y="1816510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 err="1">
                <a:solidFill>
                  <a:srgbClr val="000000"/>
                </a:solidFill>
              </a:rPr>
              <a:t>Modelview</a:t>
            </a:r>
            <a:r>
              <a:rPr lang="en-GB" sz="1600" dirty="0">
                <a:solidFill>
                  <a:srgbClr val="000000"/>
                </a:solidFill>
              </a:rPr>
              <a:t> Transform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F537CAA-F4D2-4EF5-B528-9979B3776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787" y="2659473"/>
            <a:ext cx="2590800" cy="341312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Lighting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8435153-07C6-4B2D-A87B-25AD057A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787" y="3497673"/>
            <a:ext cx="2590800" cy="341312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Perspective Transform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55F2D39A-83A1-4DA1-938F-99D8E976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787" y="4335873"/>
            <a:ext cx="2590800" cy="341312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Rasterization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9F27211-9257-48DB-B093-9DF40AA81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787" y="5174073"/>
            <a:ext cx="2590800" cy="341312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Texturing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413D083E-7417-42C9-84EF-D328F3CCA7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219751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B6B586E5-BD9C-4F2F-9862-4DE844116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303571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F4BF1097-057C-4B41-B4E9-7F969A5AC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387391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8487492F-3751-4831-961A-3DF9C4B37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471211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AD67F89-F229-4E8A-8772-77DB643C4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555031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5F239F35-1595-4493-8347-07748B248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1187" y="143551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8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TW" dirty="0"/>
              <a:t>The OpenGL Pipeline</a:t>
            </a:r>
          </a:p>
          <a:p>
            <a:pPr lvl="1"/>
            <a:r>
              <a:rPr lang="en-GB" altLang="zh-TW" dirty="0"/>
              <a:t>The OpenGL Pipeline with Shaders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Program</a:t>
            </a:r>
            <a:r>
              <a:rPr lang="zh-TW" altLang="en-US" dirty="0">
                <a:ea typeface="新細明體" pitchFamily="18" charset="-120"/>
              </a:rPr>
              <a:t>、</a:t>
            </a:r>
            <a:r>
              <a:rPr lang="en-US" altLang="zh-TW" dirty="0">
                <a:ea typeface="新細明體" pitchFamily="18" charset="-120"/>
              </a:rPr>
              <a:t>VBO</a:t>
            </a:r>
            <a:r>
              <a:rPr lang="zh-TW" altLang="en-US" dirty="0">
                <a:ea typeface="新細明體" pitchFamily="18" charset="-120"/>
              </a:rPr>
              <a:t>、</a:t>
            </a:r>
            <a:r>
              <a:rPr lang="en-US" altLang="zh-TW" dirty="0">
                <a:ea typeface="新細明體" pitchFamily="18" charset="-120"/>
              </a:rPr>
              <a:t>VAO</a:t>
            </a:r>
            <a:endParaRPr lang="en-GB" altLang="zh-TW" dirty="0">
              <a:ea typeface="+mn-ea"/>
            </a:endParaRPr>
          </a:p>
          <a:p>
            <a:r>
              <a:rPr lang="en-GB" altLang="zh-TW" dirty="0">
                <a:ea typeface="微軟正黑體" panose="020B0604030504040204" pitchFamily="34" charset="-120"/>
              </a:rPr>
              <a:t>Texture</a:t>
            </a:r>
            <a:endParaRPr lang="en-GB" altLang="zh-TW" dirty="0"/>
          </a:p>
          <a:p>
            <a:r>
              <a:rPr lang="en-GB" altLang="zh-TW" dirty="0" err="1"/>
              <a:t>Shader</a:t>
            </a:r>
            <a:endParaRPr lang="en-GB" altLang="zh-TW" dirty="0">
              <a:ea typeface="微軟正黑體" panose="020B0604030504040204" pitchFamily="34" charset="-120"/>
            </a:endParaRPr>
          </a:p>
          <a:p>
            <a:r>
              <a:rPr lang="en-US" altLang="zh-TW" dirty="0"/>
              <a:t>P4 Water Surface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63C7B-7BDB-497D-8D5E-15A3857F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573F37A-487D-46A2-9858-4202483F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077" y="1826342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1768CF0-E833-4316-B299-E4A8011FE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077" y="3502742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00DF6EF-D52A-4D67-9967-1F388868F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077" y="5031505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00DC54F6-AF2B-4B6E-8ACA-39F0A75EF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477" y="2359742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0DF2D0F9-64C8-48C7-9F89-91919737F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477" y="5560142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CF1D882-0BE4-4CFF-BF2E-4D3EF99B7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477" y="1445342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02A8B74C-BEC9-407F-84C7-5EFEE514B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477" y="3883742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36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3AA7C-0692-4E8B-A1B6-2E13F864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6B68520-69F1-45D3-9279-804495609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55" y="1809135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D9751B0-AF8E-4321-849A-60FF8BEE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555" y="3485535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FE1A6AA7-D408-40AB-B238-D061291A6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55" y="5014298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F669B8C-9EC7-478A-83FD-7DCC6747F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2955" y="234253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B11A086-6A01-4F73-AE2A-5A057C331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2955" y="5542935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5AC6C654-0749-41F6-A050-DFF2A786D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2955" y="1428135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CB2241AE-7C7F-4EE8-B98E-D1D448858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2955" y="386653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87E2BA46-90F6-4407-8CE4-E95F7237D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755" y="3148985"/>
            <a:ext cx="3048000" cy="642938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>
                <a:solidFill>
                  <a:srgbClr val="000000"/>
                </a:solidFill>
              </a:rPr>
              <a:t>Small programs that run on the graphics card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5AB12072-E50B-41C3-98B0-7BF30B147F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42155" y="2415560"/>
            <a:ext cx="685800" cy="6159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7686C137-75E7-4D20-8A44-6707625AA4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755" y="3942735"/>
            <a:ext cx="914400" cy="914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39AB2-77CE-49F2-8B03-9F4DF7CA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131177C-B472-4ECE-92E3-8E97D5931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451" y="1860755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25DA47D-12D6-452B-98BE-C539028B2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451" y="3537155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5716E1F-ABBD-4CA6-BFDE-25044D3CE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451" y="5065918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73B125C7-6CF2-47B9-84CE-5F540CCF4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3851" y="239415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B8C46C9-327D-46FE-83D7-B0DFD99DE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3851" y="5594555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CB04E09-983E-4F55-8DBD-AB62A454C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3851" y="1479755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B09A2C0E-A868-4D91-AF79-45642B51A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3851" y="391815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BF8B23A3-37FC-4E1B-9689-8D3A5E8B3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5051" y="1632155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63AB1B5C-660D-4194-8771-A6D0C91C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051" y="1403555"/>
            <a:ext cx="2286000" cy="13398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Vertices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Colors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Texture coords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Normals</a:t>
            </a:r>
          </a:p>
        </p:txBody>
      </p:sp>
    </p:spTree>
    <p:extLst>
      <p:ext uri="{BB962C8B-B14F-4D97-AF65-F5344CB8AC3E}">
        <p14:creationId xmlns:p14="http://schemas.microsoft.com/office/powerpoint/2010/main" val="298593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85D84-9C5D-4C80-BE83-019CB434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E72A48C-8272-4608-92E9-085D6EB0C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387" y="1796845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A08FB04D-6C85-411F-ACC2-0580251A3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5387" y="3473245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13F555C-2671-4EAF-B4E6-C3286E0AD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4387" y="5002008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17" name="Line 6">
            <a:extLst>
              <a:ext uri="{FF2B5EF4-FFF2-40B4-BE49-F238E27FC236}">
                <a16:creationId xmlns:a16="http://schemas.microsoft.com/office/drawing/2014/main" id="{596EA208-FF7A-4991-B4F2-106E5722D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787" y="233024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80A0960D-9B3D-4705-A479-5B818B9D8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787" y="5530645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B3B480E1-A950-48F9-87B8-681F57287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787" y="1415845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823AC802-CBA8-4168-8186-BDB07B576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0787" y="3854245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4C38A3DE-2FE8-46DC-9471-37A1EB694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1987" y="2863645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39D78A5F-2A14-4741-8897-207A00EE0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787" y="2215945"/>
            <a:ext cx="2743200" cy="1410259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>
                <a:solidFill>
                  <a:srgbClr val="000000"/>
                </a:solidFill>
              </a:rPr>
              <a:t>Transformed Vertices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>
                <a:solidFill>
                  <a:srgbClr val="000000"/>
                </a:solidFill>
              </a:rPr>
              <a:t>(Anything you want here, </a:t>
            </a:r>
            <a:r>
              <a:rPr lang="en-GB" sz="1400" dirty="0" err="1">
                <a:solidFill>
                  <a:srgbClr val="000000"/>
                </a:solidFill>
              </a:rPr>
              <a:t>eg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r>
              <a:rPr lang="en-GB" sz="1400" dirty="0" err="1">
                <a:solidFill>
                  <a:srgbClr val="000000"/>
                </a:solidFill>
              </a:rPr>
              <a:t>normals</a:t>
            </a:r>
            <a:r>
              <a:rPr lang="en-GB" sz="1400" dirty="0">
                <a:solidFill>
                  <a:srgbClr val="000000"/>
                </a:solidFill>
              </a:rPr>
              <a:t>, </a:t>
            </a:r>
            <a:r>
              <a:rPr lang="en-GB" sz="1400" dirty="0" err="1">
                <a:solidFill>
                  <a:srgbClr val="000000"/>
                </a:solidFill>
              </a:rPr>
              <a:t>colors</a:t>
            </a:r>
            <a:r>
              <a:rPr lang="en-GB" sz="1400" dirty="0">
                <a:solidFill>
                  <a:srgbClr val="000000"/>
                </a:solidFill>
              </a:rPr>
              <a:t>, texture  </a:t>
            </a:r>
            <a:r>
              <a:rPr lang="en-GB" sz="1400" dirty="0" err="1">
                <a:solidFill>
                  <a:srgbClr val="000000"/>
                </a:solidFill>
              </a:rPr>
              <a:t>coords</a:t>
            </a:r>
            <a:r>
              <a:rPr lang="en-GB" sz="1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067F7BE7-B421-406B-89ED-966860047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387" y="3320845"/>
            <a:ext cx="1371600" cy="5873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Texture Memory</a:t>
            </a: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BCA63B49-9595-4FB7-B5CE-6D485569B2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25412" y="2327070"/>
            <a:ext cx="463550" cy="9969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25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24704-20B9-43C4-BCE2-05124DFE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041CD2B-F5C4-4A32-9648-0DD8D9E6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16" y="1841090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B019BD7-A564-4A20-9AA6-6BD9CEC84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116" y="3517490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2282F74-1249-4639-BC3E-8930DCDB5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16" y="5046253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F7DE411D-D02D-44EA-A92F-76960D7D1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2516" y="2374490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3FE2C34E-906C-4580-8F6A-87C96FEAE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2516" y="557489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91A098A5-69D7-4B71-AD27-3A6B5CDD5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2516" y="146009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26B354F-71F1-42C0-82BB-48CAB98C0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2516" y="3898490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D19E800B-D9AA-4F6F-B2E9-ABFB7BCF8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3716" y="4431890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74080114-274E-4D9C-B739-6911E0B2B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16" y="3919128"/>
            <a:ext cx="2743200" cy="9048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Fragments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(Interpolated values from previous stage)</a:t>
            </a:r>
          </a:p>
        </p:txBody>
      </p:sp>
    </p:spTree>
    <p:extLst>
      <p:ext uri="{BB962C8B-B14F-4D97-AF65-F5344CB8AC3E}">
        <p14:creationId xmlns:p14="http://schemas.microsoft.com/office/powerpoint/2010/main" val="190810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31988A-BD5C-44B5-8E5A-D85BA754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758A99F-6467-4AA9-927F-4A05C18C9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922" y="1811594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dirty="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5319A9A-F5CC-4AD5-BFBC-F13555243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922" y="3487994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dirty="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ACA9C3A-4045-4C04-9C4F-88DA1FED3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922" y="5016757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14D7BCC-183E-46B7-98EB-4F4B3DF30D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322" y="2344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0BAA5388-993F-4F1A-AA54-7778FE2D4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322" y="5545394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B4C26883-36CE-4C16-9C73-C91ABCEBE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322" y="1430594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D55DE71-6658-4E0D-8E8E-3786487E4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322" y="3868994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181EFD29-9501-4F64-A03F-F280897D2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522" y="5820032"/>
            <a:ext cx="1828800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0F2C836C-F345-4C7B-A676-CD04CAF42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322" y="5164394"/>
            <a:ext cx="2743200" cy="6921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Fragments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Colors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399DDF66-A434-4DE1-9E4D-96A57A6A0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922" y="3335594"/>
            <a:ext cx="1371600" cy="5873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Texture Memory</a:t>
            </a: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E7F6745E-52E4-4898-8712-DEFE61D6ED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77147" y="4021394"/>
            <a:ext cx="4635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7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4A0C9-E906-4DFB-9659-6A590459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P3-2 Water Surface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C1D554-C1EA-4AE0-9115-A9A0AE81D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http://madebyevan.com/webgl-water/</a:t>
            </a:r>
            <a:endParaRPr lang="en-US" altLang="zh-TW" dirty="0"/>
          </a:p>
          <a:p>
            <a:r>
              <a:rPr lang="en-US" altLang="zh-TW" dirty="0" err="1"/>
              <a:t>Shader.h</a:t>
            </a:r>
            <a:endParaRPr lang="en-US" altLang="zh-TW" dirty="0"/>
          </a:p>
          <a:p>
            <a:r>
              <a:rPr lang="en-US" altLang="zh-TW" dirty="0" err="1"/>
              <a:t>BufferObject.h</a:t>
            </a:r>
            <a:endParaRPr lang="en-US" altLang="zh-TW" dirty="0"/>
          </a:p>
          <a:p>
            <a:r>
              <a:rPr lang="en-US" altLang="zh-TW" dirty="0" err="1"/>
              <a:t>Texture.h</a:t>
            </a:r>
            <a:endParaRPr lang="en-US" altLang="zh-TW" dirty="0"/>
          </a:p>
          <a:p>
            <a:r>
              <a:rPr lang="en-US" altLang="zh-TW" dirty="0"/>
              <a:t>Shader</a:t>
            </a:r>
          </a:p>
          <a:p>
            <a:pPr lvl="1"/>
            <a:r>
              <a:rPr lang="en-US" altLang="zh-TW" dirty="0" err="1"/>
              <a:t>Simple.vert</a:t>
            </a:r>
            <a:endParaRPr lang="en-US" altLang="zh-TW" dirty="0"/>
          </a:p>
          <a:p>
            <a:pPr lvl="1"/>
            <a:r>
              <a:rPr lang="en-US" altLang="zh-TW" dirty="0" err="1"/>
              <a:t>Simple.frag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B1F3BEED-3B3E-47CC-8BDB-D7A3706E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95" y="2085718"/>
            <a:ext cx="5240593" cy="39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53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FF147-D5B1-4365-B01C-E5A53394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dirty="0">
                <a:latin typeface="+mj-ea"/>
                <a:ea typeface="+mj-ea"/>
              </a:rPr>
              <a:t>Reference</a:t>
            </a:r>
            <a:endParaRPr lang="en-US" altLang="zh-TW" sz="2200" dirty="0">
              <a:latin typeface="+mj-ea"/>
              <a:ea typeface="+mj-ea"/>
              <a:hlinkClick r:id="rId3"/>
            </a:endParaRPr>
          </a:p>
          <a:p>
            <a:pPr lvl="1"/>
            <a:r>
              <a:rPr lang="en-US" altLang="zh-TW" sz="1800" dirty="0">
                <a:hlinkClick r:id="rId3"/>
              </a:rPr>
              <a:t>https://learnopengl.com/Getting-started/Hello-Triangle</a:t>
            </a:r>
            <a:endParaRPr lang="en-US" altLang="zh-TW" sz="1800" dirty="0"/>
          </a:p>
          <a:p>
            <a:pPr lvl="1"/>
            <a:r>
              <a:rPr lang="en-US" altLang="zh-TW" sz="1800" dirty="0">
                <a:hlinkClick r:id="rId4"/>
              </a:rPr>
              <a:t>https://learnopengl.com/Getting-started/Shaders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2200" dirty="0">
                <a:latin typeface="+mj-ea"/>
                <a:ea typeface="+mj-ea"/>
              </a:rPr>
              <a:t>TODO</a:t>
            </a:r>
          </a:p>
          <a:p>
            <a:pPr lvl="1"/>
            <a:r>
              <a:rPr lang="en-US" altLang="zh-TW" sz="1800" dirty="0"/>
              <a:t>Draw a triangle with a RGB gradient (with vertices in R/G/B colors).</a:t>
            </a:r>
          </a:p>
          <a:p>
            <a:pPr lvl="1"/>
            <a:r>
              <a:rPr lang="en-US" altLang="zh-TW" sz="1800" dirty="0"/>
              <a:t>Apply a texture of a church onto a triangle, and make sure the image does not become distorted or warped.(</a:t>
            </a:r>
            <a:r>
              <a:rPr lang="zh-TW" altLang="en-US" sz="1800" dirty="0"/>
              <a:t> </a:t>
            </a:r>
            <a:r>
              <a:rPr lang="en-US" altLang="zh-TW" sz="1800" dirty="0"/>
              <a:t>/Images/church.png</a:t>
            </a:r>
            <a:r>
              <a:rPr lang="zh-TW" altLang="en-US" sz="1800" dirty="0"/>
              <a:t> </a:t>
            </a:r>
            <a:r>
              <a:rPr lang="en-US" altLang="zh-TW" sz="1800" dirty="0"/>
              <a:t>)</a:t>
            </a:r>
          </a:p>
          <a:p>
            <a:pPr lvl="1"/>
            <a:r>
              <a:rPr lang="en-US" altLang="zh-TW" sz="1800" dirty="0"/>
              <a:t>Combine the previous two tasks 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965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Hw09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8ECBD-2079-4742-8B80-F13E41B0C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Shader: Color and Texture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540930-B5BD-4587-ADBC-31D88EC46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2" t="10546" r="31387" b="8723"/>
          <a:stretch/>
        </p:blipFill>
        <p:spPr>
          <a:xfrm>
            <a:off x="5396345" y="1986065"/>
            <a:ext cx="2229416" cy="19263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07F59A-D8E8-48FF-8EAC-D9C7D2AD8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92" t="10546" r="31387" b="8723"/>
          <a:stretch/>
        </p:blipFill>
        <p:spPr>
          <a:xfrm>
            <a:off x="9089602" y="1986065"/>
            <a:ext cx="2229416" cy="19263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2D0BC1-A7B3-421B-8F93-608F2021D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91" t="10544" r="31388" b="8725"/>
          <a:stretch/>
        </p:blipFill>
        <p:spPr>
          <a:xfrm>
            <a:off x="1703088" y="1986065"/>
            <a:ext cx="2229416" cy="192638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45D86B-9B70-42BE-A1B2-883FBCB87DFE}"/>
              </a:ext>
            </a:extLst>
          </p:cNvPr>
          <p:cNvSpPr txBox="1"/>
          <p:nvPr/>
        </p:nvSpPr>
        <p:spPr>
          <a:xfrm>
            <a:off x="4636993" y="2594664"/>
            <a:ext cx="35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j-lt"/>
              </a:rPr>
              <a:t>=</a:t>
            </a:r>
            <a:endParaRPr lang="zh-TW" altLang="en-US" sz="2800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0C03EA-B822-4D42-8455-F86E96A426AA}"/>
              </a:ext>
            </a:extLst>
          </p:cNvPr>
          <p:cNvSpPr txBox="1"/>
          <p:nvPr/>
        </p:nvSpPr>
        <p:spPr>
          <a:xfrm>
            <a:off x="8362310" y="2594664"/>
            <a:ext cx="305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+mj-lt"/>
              </a:rPr>
              <a:t>+</a:t>
            </a:r>
            <a:endParaRPr lang="zh-TW" altLang="en-US" sz="2800" dirty="0">
              <a:latin typeface="+mj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4F4025F-FAD2-4FE8-B0C4-3306ED2A2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616" y="4054847"/>
            <a:ext cx="554432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F477E-A457-46A1-A31D-B870CCB3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P4 Water Surface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DDAD6F-C65B-4331-9330-69FDDEC0A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8345" y="1347788"/>
            <a:ext cx="6397998" cy="47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0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57F9E-7161-408D-AD7B-74F293B6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CB80FE8-07D9-4C0A-95D0-84B0AAB6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503" y="1804417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B8C6B05-E485-45CA-AC1E-E07A9DF1D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503" y="3480817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35604A5-676D-4732-A2E2-647AE9750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503" y="5009580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F92D705C-3A98-4933-B8C9-4F7FFF10C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903" y="2337817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C6A8DEA7-8350-410D-B430-E753F0D4D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903" y="5538217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F80FFEC7-6B2F-4994-B567-A54C2D7E6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903" y="1423417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0C5CFFC4-6798-4747-83AA-C3417AA55B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903" y="3861817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06A9DD78-D9BE-48DC-A72C-FB3A391E8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3103" y="1575817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B2FD93EE-63B9-4150-85F9-86F9B6BD9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103" y="1347217"/>
            <a:ext cx="2286000" cy="13398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Vertices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Colors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Texture coords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Normals</a:t>
            </a:r>
          </a:p>
        </p:txBody>
      </p:sp>
    </p:spTree>
    <p:extLst>
      <p:ext uri="{BB962C8B-B14F-4D97-AF65-F5344CB8AC3E}">
        <p14:creationId xmlns:p14="http://schemas.microsoft.com/office/powerpoint/2010/main" val="403812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14963-91A8-433D-BB57-4C39362F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Simple.vert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4F379D-D85B-4CD9-98F9-D6C333BD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3" y="1347218"/>
            <a:ext cx="4622216" cy="45595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5218B9-DFBF-4C05-8DA1-6F1AD8F1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79" y="2033283"/>
            <a:ext cx="5528193" cy="38734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3CEA60-21EA-4EA2-97E6-878616FF4D93}"/>
              </a:ext>
            </a:extLst>
          </p:cNvPr>
          <p:cNvSpPr/>
          <p:nvPr/>
        </p:nvSpPr>
        <p:spPr bwMode="auto">
          <a:xfrm>
            <a:off x="1597151" y="1354807"/>
            <a:ext cx="4622216" cy="990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0457F-C21A-4B3B-83A6-D58CF120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OpenGL Pipeline with Shaders</a:t>
            </a:r>
            <a:endParaRPr lang="zh-TW" alt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993A214-016A-4781-BF71-CDDB2CD7A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039" y="1804219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Vertex Shader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2C8CF61-1D5B-4979-B33C-FFFC48379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039" y="3480619"/>
            <a:ext cx="2590800" cy="3413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Rasterize + Interpolate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3133B1C-CC4F-4B4E-9FA8-8F93D4F9D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039" y="5009382"/>
            <a:ext cx="3352800" cy="4635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7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Fragment Shader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F397C3F4-E012-427C-A7C0-BEA622E287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439" y="2337619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E9898856-C811-41AC-A3BD-5E4844354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439" y="5538019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7B2BFA9-1F51-4819-A667-7827AF319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439" y="1423219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0264E73A-F711-44AD-9813-FD1081CE0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7439" y="3861619"/>
            <a:ext cx="1588" cy="1143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C3AE5F86-F586-4B2D-B253-E122DDD38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8639" y="2871019"/>
            <a:ext cx="18288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A8AAED84-B725-407E-AADB-9EFB95B7A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439" y="2223319"/>
            <a:ext cx="2743200" cy="117951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Transformed Vertices with:</a:t>
            </a:r>
          </a:p>
          <a:p>
            <a:pPr algn="ctr" defTabSz="457200" eaLnBrk="0" hangingPunct="0">
              <a:spcBef>
                <a:spcPts val="87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(Anything you want here, eg normals, colors, texture coords)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DC74504-9202-4031-A3EC-2C4795605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0039" y="3328219"/>
            <a:ext cx="1371600" cy="58737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1125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>
                <a:solidFill>
                  <a:srgbClr val="000000"/>
                </a:solidFill>
              </a:rPr>
              <a:t>Texture Memory</a:t>
            </a: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7528D137-DCFE-4A1E-A399-EC6F956751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82064" y="2334444"/>
            <a:ext cx="463550" cy="99695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6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16BCD-68CB-4576-8429-E4CB539D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Simple.vert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E640F5-CBEB-42E7-8A01-AC2427AA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1" y="1347217"/>
            <a:ext cx="4807911" cy="4742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6994DA-45D0-4CEA-8AED-E9BB2A84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948" y="4191196"/>
            <a:ext cx="6882642" cy="156536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0BADD63-C742-4992-B759-CA165BE98AFC}"/>
              </a:ext>
            </a:extLst>
          </p:cNvPr>
          <p:cNvSpPr/>
          <p:nvPr/>
        </p:nvSpPr>
        <p:spPr bwMode="auto">
          <a:xfrm>
            <a:off x="1597151" y="2458381"/>
            <a:ext cx="2286000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4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D4255-0EF0-46E7-BD71-F8BD08AD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Simple.vert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F2B685-C76E-4FE8-8C1C-654279BE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1347218"/>
            <a:ext cx="4818396" cy="47530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FA8EF1-920F-4176-B7DA-34E1537D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350" y="4684806"/>
            <a:ext cx="7610451" cy="56961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49D57B-767A-4D6A-A902-25F2C2B60436}"/>
              </a:ext>
            </a:extLst>
          </p:cNvPr>
          <p:cNvSpPr/>
          <p:nvPr/>
        </p:nvSpPr>
        <p:spPr bwMode="auto">
          <a:xfrm>
            <a:off x="1597152" y="3281516"/>
            <a:ext cx="4818396" cy="12954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2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B2D41-EAA5-44C5-8603-31F1FA6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Simple.vert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744E866-629E-408E-9D69-9B170AF28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644" y="2008981"/>
            <a:ext cx="81534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8C983B14317E6479BD70B308D6D556A" ma:contentTypeVersion="14" ma:contentTypeDescription="建立新的文件。" ma:contentTypeScope="" ma:versionID="c6be2cb846f2c4870218724631233d80">
  <xsd:schema xmlns:xsd="http://www.w3.org/2001/XMLSchema" xmlns:xs="http://www.w3.org/2001/XMLSchema" xmlns:p="http://schemas.microsoft.com/office/2006/metadata/properties" xmlns:ns3="20e0e8ac-a8ae-4b9a-a926-7a195b0031a4" xmlns:ns4="ac26965a-f371-48b3-9324-ea059cb77d9f" targetNamespace="http://schemas.microsoft.com/office/2006/metadata/properties" ma:root="true" ma:fieldsID="20e1de844f730f4e500e45940e404a0d" ns3:_="" ns4:_="">
    <xsd:import namespace="20e0e8ac-a8ae-4b9a-a926-7a195b0031a4"/>
    <xsd:import namespace="ac26965a-f371-48b3-9324-ea059cb77d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0e8ac-a8ae-4b9a-a926-7a195b0031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965a-f371-48b3-9324-ea059cb77d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5030C7-4563-45E5-89C7-407D9AE7D6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8F5C19-3333-401D-9D5C-2E76DA74BD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40E1663-C2C4-4049-8BFA-FF231B83D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0e8ac-a8ae-4b9a-a926-7a195b0031a4"/>
    <ds:schemaRef ds:uri="ac26965a-f371-48b3-9324-ea059cb77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27945</TotalTime>
  <Words>607</Words>
  <Application>Microsoft Office PowerPoint</Application>
  <PresentationFormat>寬螢幕</PresentationFormat>
  <Paragraphs>138</Paragraphs>
  <Slides>28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Manrope</vt:lpstr>
      <vt:lpstr>Manrope ExtraBold</vt:lpstr>
      <vt:lpstr>Noto Sans CJK TC Bold</vt:lpstr>
      <vt:lpstr>Arial</vt:lpstr>
      <vt:lpstr>Calibri</vt:lpstr>
      <vt:lpstr>Consolas</vt:lpstr>
      <vt:lpstr>Courier New</vt:lpstr>
      <vt:lpstr>Times New Roman</vt:lpstr>
      <vt:lpstr>Office 佈景主題</vt:lpstr>
      <vt:lpstr>GPU Shader 1</vt:lpstr>
      <vt:lpstr>Overview</vt:lpstr>
      <vt:lpstr>P4 Water Surface</vt:lpstr>
      <vt:lpstr>The OpenGL Pipeline with Shaders</vt:lpstr>
      <vt:lpstr>Simple.vert</vt:lpstr>
      <vt:lpstr>The OpenGL Pipeline with Shaders</vt:lpstr>
      <vt:lpstr>Simple.vert</vt:lpstr>
      <vt:lpstr>Simple.vert</vt:lpstr>
      <vt:lpstr>Simple.vert</vt:lpstr>
      <vt:lpstr>The OpenGL Pipeline with Shaders</vt:lpstr>
      <vt:lpstr>Simple.frag</vt:lpstr>
      <vt:lpstr>The OpenGL Pipeline with Shaders</vt:lpstr>
      <vt:lpstr>Simple.frag</vt:lpstr>
      <vt:lpstr>Simple.frag</vt:lpstr>
      <vt:lpstr>Simple.frag</vt:lpstr>
      <vt:lpstr>Texture</vt:lpstr>
      <vt:lpstr>Texture Wrapping</vt:lpstr>
      <vt:lpstr>Texture Filtering</vt:lpstr>
      <vt:lpstr>The OpenGL Pipeline</vt:lpstr>
      <vt:lpstr>The OpenGL Pipeline with Shaders</vt:lpstr>
      <vt:lpstr>The OpenGL Pipeline with Shaders</vt:lpstr>
      <vt:lpstr>The OpenGL Pipeline with Shaders</vt:lpstr>
      <vt:lpstr>The OpenGL Pipeline with Shaders</vt:lpstr>
      <vt:lpstr>The OpenGL Pipeline with Shaders</vt:lpstr>
      <vt:lpstr>The OpenGL Pipeline with Shaders</vt:lpstr>
      <vt:lpstr>P3-2 Water Surface</vt:lpstr>
      <vt:lpstr>Homework</vt:lpstr>
      <vt:lpstr>Hw09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b10915025</cp:lastModifiedBy>
  <cp:revision>71</cp:revision>
  <dcterms:created xsi:type="dcterms:W3CDTF">2022-07-06T06:36:56Z</dcterms:created>
  <dcterms:modified xsi:type="dcterms:W3CDTF">2024-11-04T00:49:43Z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0x010100B8C983B14317E6479BD70B308D6D556A</vt:lpwstr>
  </property>
</Properties>
</file>